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5"/>
  </p:notesMasterIdLst>
  <p:sldIdLst>
    <p:sldId id="407" r:id="rId2"/>
    <p:sldId id="1024" r:id="rId3"/>
    <p:sldId id="520" r:id="rId4"/>
    <p:sldId id="442" r:id="rId5"/>
    <p:sldId id="262" r:id="rId6"/>
    <p:sldId id="1009" r:id="rId7"/>
    <p:sldId id="266" r:id="rId8"/>
    <p:sldId id="851" r:id="rId9"/>
    <p:sldId id="1010" r:id="rId10"/>
    <p:sldId id="1011" r:id="rId11"/>
    <p:sldId id="1014" r:id="rId12"/>
    <p:sldId id="392" r:id="rId13"/>
    <p:sldId id="1013" r:id="rId14"/>
    <p:sldId id="852" r:id="rId15"/>
    <p:sldId id="853" r:id="rId16"/>
    <p:sldId id="854" r:id="rId17"/>
    <p:sldId id="347" r:id="rId18"/>
    <p:sldId id="356" r:id="rId19"/>
    <p:sldId id="529" r:id="rId20"/>
    <p:sldId id="1015" r:id="rId21"/>
    <p:sldId id="1016" r:id="rId22"/>
    <p:sldId id="580" r:id="rId23"/>
    <p:sldId id="957" r:id="rId24"/>
    <p:sldId id="1012" r:id="rId25"/>
    <p:sldId id="956" r:id="rId26"/>
    <p:sldId id="830" r:id="rId27"/>
    <p:sldId id="346" r:id="rId28"/>
    <p:sldId id="486" r:id="rId29"/>
    <p:sldId id="307" r:id="rId30"/>
    <p:sldId id="1022" r:id="rId31"/>
    <p:sldId id="1023" r:id="rId32"/>
    <p:sldId id="544" r:id="rId33"/>
    <p:sldId id="369" r:id="rId34"/>
    <p:sldId id="850" r:id="rId35"/>
    <p:sldId id="855" r:id="rId36"/>
    <p:sldId id="1018" r:id="rId37"/>
    <p:sldId id="1020" r:id="rId38"/>
    <p:sldId id="948" r:id="rId39"/>
    <p:sldId id="972" r:id="rId40"/>
    <p:sldId id="757" r:id="rId41"/>
    <p:sldId id="753" r:id="rId42"/>
    <p:sldId id="743" r:id="rId43"/>
    <p:sldId id="970" r:id="rId44"/>
    <p:sldId id="971" r:id="rId45"/>
    <p:sldId id="974" r:id="rId46"/>
    <p:sldId id="750" r:id="rId47"/>
    <p:sldId id="1026" r:id="rId48"/>
    <p:sldId id="774" r:id="rId49"/>
    <p:sldId id="976" r:id="rId50"/>
    <p:sldId id="847" r:id="rId51"/>
    <p:sldId id="769" r:id="rId52"/>
    <p:sldId id="977" r:id="rId53"/>
    <p:sldId id="568" r:id="rId54"/>
    <p:sldId id="361" r:id="rId55"/>
    <p:sldId id="768" r:id="rId56"/>
    <p:sldId id="561" r:id="rId57"/>
    <p:sldId id="1017" r:id="rId58"/>
    <p:sldId id="836" r:id="rId59"/>
    <p:sldId id="1021" r:id="rId60"/>
    <p:sldId id="949" r:id="rId61"/>
    <p:sldId id="1025" r:id="rId62"/>
    <p:sldId id="1027" r:id="rId63"/>
    <p:sldId id="825" r:id="rId64"/>
    <p:sldId id="982" r:id="rId65"/>
    <p:sldId id="978" r:id="rId66"/>
    <p:sldId id="823" r:id="rId67"/>
    <p:sldId id="983" r:id="rId68"/>
    <p:sldId id="984" r:id="rId69"/>
    <p:sldId id="826" r:id="rId70"/>
    <p:sldId id="985" r:id="rId71"/>
    <p:sldId id="790" r:id="rId72"/>
    <p:sldId id="986" r:id="rId73"/>
    <p:sldId id="1030" r:id="rId74"/>
    <p:sldId id="988" r:id="rId75"/>
    <p:sldId id="1008" r:id="rId76"/>
    <p:sldId id="987" r:id="rId77"/>
    <p:sldId id="1034" r:id="rId78"/>
    <p:sldId id="991" r:id="rId79"/>
    <p:sldId id="563" r:id="rId80"/>
    <p:sldId id="821" r:id="rId81"/>
    <p:sldId id="573" r:id="rId82"/>
    <p:sldId id="990" r:id="rId83"/>
    <p:sldId id="566" r:id="rId84"/>
    <p:sldId id="570" r:id="rId85"/>
    <p:sldId id="1035" r:id="rId86"/>
    <p:sldId id="1036" r:id="rId87"/>
    <p:sldId id="996" r:id="rId88"/>
    <p:sldId id="1031" r:id="rId89"/>
    <p:sldId id="777" r:id="rId90"/>
    <p:sldId id="997" r:id="rId91"/>
    <p:sldId id="999" r:id="rId92"/>
    <p:sldId id="781" r:id="rId93"/>
    <p:sldId id="782" r:id="rId94"/>
    <p:sldId id="1032" r:id="rId95"/>
    <p:sldId id="806" r:id="rId96"/>
    <p:sldId id="1000" r:id="rId97"/>
    <p:sldId id="1037" r:id="rId98"/>
    <p:sldId id="998" r:id="rId99"/>
    <p:sldId id="1033" r:id="rId100"/>
    <p:sldId id="1029" r:id="rId101"/>
    <p:sldId id="1038" r:id="rId102"/>
    <p:sldId id="1039" r:id="rId103"/>
    <p:sldId id="438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096E6"/>
    <a:srgbClr val="F7F7F7"/>
    <a:srgbClr val="D9D9D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8" autoAdjust="0"/>
    <p:restoredTop sz="95903" autoAdjust="0"/>
  </p:normalViewPr>
  <p:slideViewPr>
    <p:cSldViewPr snapToGrid="0">
      <p:cViewPr varScale="1">
        <p:scale>
          <a:sx n="109" d="100"/>
          <a:sy n="109" d="100"/>
        </p:scale>
        <p:origin x="984" y="192"/>
      </p:cViewPr>
      <p:guideLst>
        <p:guide orient="horz" pos="2200"/>
        <p:guide pos="3841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9F786-51E5-43D6-8F94-69D2EBE13183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7BD21-C479-4A03-8873-B7C796B68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92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再次说明做功一般与路径有关。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9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质点在重力作用下</a:t>
            </a:r>
            <a:r>
              <a:rPr lang="en-US" altLang="zh-CN" dirty="0"/>
              <a:t>, </a:t>
            </a:r>
            <a:r>
              <a:rPr lang="zh-CN" altLang="en-US" dirty="0"/>
              <a:t>沿曲线从</a:t>
            </a:r>
            <a:r>
              <a:rPr lang="en-US" altLang="zh-CN" dirty="0"/>
              <a:t>a</a:t>
            </a:r>
            <a:r>
              <a:rPr lang="zh-CN" altLang="en-US" dirty="0"/>
              <a:t>到 </a:t>
            </a:r>
            <a:r>
              <a:rPr lang="en-US" altLang="zh-CN" dirty="0"/>
              <a:t>b, </a:t>
            </a:r>
            <a:r>
              <a:rPr lang="zh-CN" altLang="en-US" dirty="0"/>
              <a:t>计算重力的功。重力虽然是恒力</a:t>
            </a:r>
            <a:r>
              <a:rPr lang="en-US" altLang="zh-CN" dirty="0"/>
              <a:t>, </a:t>
            </a:r>
            <a:r>
              <a:rPr lang="zh-CN" altLang="en-US" dirty="0"/>
              <a:t>但由于质点运动的路径是曲线</a:t>
            </a:r>
            <a:r>
              <a:rPr lang="en-US" altLang="zh-CN" dirty="0"/>
              <a:t>, </a:t>
            </a:r>
            <a:r>
              <a:rPr lang="zh-CN" altLang="en-US" dirty="0"/>
              <a:t>所以重力与位移的夹角使时刻在变的，仍</a:t>
            </a:r>
            <a:r>
              <a:rPr lang="en-US" altLang="zh-CN" dirty="0"/>
              <a:t> </a:t>
            </a:r>
            <a:r>
              <a:rPr lang="zh-CN" altLang="en-US" dirty="0"/>
              <a:t>需按变力做功计算。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88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一轻质弹簧至于光滑是水平面上，一端固定，另一端系质量为</a:t>
            </a:r>
            <a:r>
              <a:rPr lang="en-US" altLang="zh-CN" dirty="0"/>
              <a:t>m</a:t>
            </a:r>
            <a:r>
              <a:rPr lang="zh-CN" altLang="en-US" dirty="0"/>
              <a:t>的物块，以弹簧原长位置为坐标原点，向右为</a:t>
            </a:r>
            <a:r>
              <a:rPr lang="en-US" altLang="zh-CN" dirty="0"/>
              <a:t>x</a:t>
            </a:r>
            <a:r>
              <a:rPr lang="zh-CN" altLang="en-US" dirty="0"/>
              <a:t>轴正方向，求木块从</a:t>
            </a:r>
            <a:r>
              <a:rPr lang="en-US" altLang="zh-CN" dirty="0"/>
              <a:t>a</a:t>
            </a:r>
            <a:r>
              <a:rPr lang="zh-CN" altLang="en-US" dirty="0"/>
              <a:t>点运动到</a:t>
            </a:r>
            <a:r>
              <a:rPr lang="en-US" altLang="zh-CN" dirty="0"/>
              <a:t>b</a:t>
            </a:r>
            <a:r>
              <a:rPr lang="zh-CN" altLang="en-US" dirty="0"/>
              <a:t>点，弹力做的功。弹力与伸长量有关，变力做功，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99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设</a:t>
            </a:r>
            <a:r>
              <a:rPr lang="en-US" altLang="zh-CN" dirty="0"/>
              <a:t>M </a:t>
            </a:r>
            <a:r>
              <a:rPr lang="zh-CN" altLang="en-US" dirty="0"/>
              <a:t>不动</a:t>
            </a:r>
            <a:r>
              <a:rPr lang="en-US" altLang="zh-CN" dirty="0"/>
              <a:t>, </a:t>
            </a:r>
            <a:r>
              <a:rPr lang="zh-CN" altLang="en-US" dirty="0"/>
              <a:t>质点</a:t>
            </a:r>
            <a:r>
              <a:rPr lang="en-US" altLang="zh-CN" dirty="0"/>
              <a:t>m</a:t>
            </a:r>
            <a:r>
              <a:rPr lang="zh-CN" altLang="en-US" dirty="0"/>
              <a:t>在</a:t>
            </a:r>
            <a:r>
              <a:rPr lang="en-US" altLang="zh-CN" dirty="0"/>
              <a:t>M </a:t>
            </a:r>
            <a:r>
              <a:rPr lang="zh-CN" altLang="en-US" dirty="0"/>
              <a:t>的引力作用下</a:t>
            </a:r>
            <a:r>
              <a:rPr lang="en-US" altLang="zh-CN" dirty="0"/>
              <a:t>, </a:t>
            </a:r>
            <a:r>
              <a:rPr lang="zh-CN" altLang="en-US" dirty="0"/>
              <a:t>沿曲线从</a:t>
            </a:r>
            <a:r>
              <a:rPr lang="en-US" altLang="zh-CN" dirty="0"/>
              <a:t>a </a:t>
            </a:r>
            <a:r>
              <a:rPr lang="zh-CN" altLang="en-US" dirty="0"/>
              <a:t>到 </a:t>
            </a:r>
            <a:r>
              <a:rPr lang="en-US" altLang="zh-CN" dirty="0"/>
              <a:t>b , </a:t>
            </a:r>
            <a:r>
              <a:rPr lang="zh-CN" altLang="en-US" dirty="0"/>
              <a:t>计算万有引力的功。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70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   我们把三种力做功的表达式列在一起看看有什么规律，发现这三种力的功都之和初末位置有关系，和路径没有关系，我们这种做功与</a:t>
            </a:r>
            <a:r>
              <a:rPr lang="zh-CN" altLang="en-US" sz="1200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做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功与路径无关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仅决定于相互作用质点的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始末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</a:t>
            </a:r>
            <a:r>
              <a:rPr lang="zh-CN" altLang="en-US" sz="1200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有关的力叫做保守力，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除了：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重力、弹性力、万有引力之外还有静电场力、分子力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；把做功与路径有关的力叫做非保守力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（例如：摩擦力、空气阻力、磁力），保守力和非保守力我们怎么用数学方程来描述他们呢？比如一个质点在保守力的作用下，从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点经任意路径保守力做的功。由于路径是曲线所以力与位移的夹角很可能是时刻变化的，我们就要用微分的方法表示出元功，再在整个闭合路径上积分。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根据保守力做功的特点，保守力做功可以被大大的简化。一起来看一下。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保守力的功与路径无关，大大简化了保守力做功的计算。并由此引出了势能的概念。保守力的功，为了便于比较</a:t>
            </a:r>
            <a:r>
              <a:rPr lang="en-US" altLang="zh-CN" dirty="0"/>
              <a:t>,  </a:t>
            </a:r>
            <a:r>
              <a:rPr lang="zh-CN" altLang="en-US" dirty="0"/>
              <a:t>把三种保守力做功的结果列出来。左边保守力做的功，功是能量转换的亮度。所以右边一定是某种能量的差值，而它们又都是与相对位置有关的函数，所以我们把它们叫做势能函数。用</a:t>
            </a:r>
            <a:r>
              <a:rPr lang="en-US" altLang="zh-CN" dirty="0"/>
              <a:t>Ep</a:t>
            </a:r>
            <a:r>
              <a:rPr lang="zh-CN" altLang="en-US" dirty="0"/>
              <a:t>表示。</a:t>
            </a:r>
          </a:p>
          <a:p>
            <a:r>
              <a:rPr lang="zh-CN" altLang="en-US" dirty="0"/>
              <a:t>引入势能后，上述</a:t>
            </a:r>
            <a:r>
              <a:rPr lang="en-US" altLang="zh-CN" dirty="0"/>
              <a:t>3</a:t>
            </a:r>
            <a:r>
              <a:rPr lang="zh-CN" altLang="en-US" dirty="0"/>
              <a:t>种式子可以统一用一个式子表示。这样如果题目中让我们计算一个力做的功，我们就可以先判断它是不是保守力，如果是保守力的话，我们不用先求元功再积分了，直接找到物体初末位置的势能，用末势能减去初势能，再在前面加个负号即可。要找到物体初末位置的势能，我们就必须先规定</a:t>
            </a:r>
            <a:r>
              <a:rPr lang="en-US" altLang="zh-CN" dirty="0"/>
              <a:t>0</a:t>
            </a:r>
            <a:r>
              <a:rPr lang="zh-CN" altLang="en-US" dirty="0"/>
              <a:t>势能点，比如重力势能一般我们认为地面是零势能点，但是你也可以规定其他的地方，比如桌面所在的位置是</a:t>
            </a:r>
            <a:r>
              <a:rPr lang="en-US" altLang="zh-CN" dirty="0"/>
              <a:t>0</a:t>
            </a:r>
            <a:r>
              <a:rPr lang="zh-CN" altLang="en-US" dirty="0"/>
              <a:t>势能点。规定的</a:t>
            </a:r>
            <a:r>
              <a:rPr lang="en-US" altLang="zh-CN" dirty="0"/>
              <a:t>0</a:t>
            </a:r>
            <a:r>
              <a:rPr lang="zh-CN" altLang="en-US" dirty="0"/>
              <a:t>势能点之后，比如这里我规定</a:t>
            </a:r>
            <a:r>
              <a:rPr lang="en-US" altLang="zh-CN" dirty="0"/>
              <a:t>b</a:t>
            </a:r>
            <a:r>
              <a:rPr lang="zh-CN" altLang="en-US" dirty="0"/>
              <a:t>点为势能零点，那么右边就是质点在</a:t>
            </a:r>
            <a:r>
              <a:rPr lang="en-US" altLang="zh-CN" dirty="0"/>
              <a:t>a </a:t>
            </a:r>
            <a:r>
              <a:rPr lang="zh-CN" altLang="en-US" dirty="0"/>
              <a:t>点的势能，等于什么呢？就等于把质点从</a:t>
            </a:r>
            <a:r>
              <a:rPr lang="en-US" altLang="zh-CN" dirty="0"/>
              <a:t>a</a:t>
            </a:r>
            <a:r>
              <a:rPr lang="zh-CN" altLang="en-US" dirty="0"/>
              <a:t>点移动到</a:t>
            </a:r>
            <a:r>
              <a:rPr lang="en-US" altLang="zh-CN" dirty="0"/>
              <a:t>0</a:t>
            </a:r>
            <a:r>
              <a:rPr lang="zh-CN" altLang="en-US" dirty="0"/>
              <a:t>势能点保守力做的功。这样我们就又得到一种求解某点势能的方法。质点在某一点的势能</a:t>
            </a:r>
            <a:r>
              <a:rPr lang="en-US" altLang="zh-CN" dirty="0"/>
              <a:t>,</a:t>
            </a:r>
            <a:r>
              <a:rPr lang="zh-CN" altLang="en-US" dirty="0"/>
              <a:t>数值上等于质点从该点经任意路径到势能零点保守力所做的功。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说明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势能属于系统势能属于系统，比如重力势能是物体与地球组成的系统所共有的。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8A165-A9DE-4B67-A014-38A1224437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2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579FD-A027-4F2E-BA29-80403EB98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06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炮弹离开炮口时，炮弹和炮车在水平方向受到的外力相对于内力可忽略不计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50965-969F-4F36-9011-28C6DCC182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96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50965-969F-4F36-9011-28C6DCC182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913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D804-92E4-4575-B3C3-28EE5736492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3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因为两个矢量的角速度相同，所以整个平行四边形都不会变形，都以</a:t>
            </a:r>
            <a:r>
              <a:rPr lang="en-US" altLang="zh-CN" dirty="0"/>
              <a:t>w</a:t>
            </a:r>
            <a:r>
              <a:rPr lang="zh-CN" altLang="en-US" dirty="0"/>
              <a:t>逆时针转动，那么四边形中的适量</a:t>
            </a:r>
            <a:r>
              <a:rPr lang="en-US" altLang="zh-CN" dirty="0"/>
              <a:t>A</a:t>
            </a:r>
            <a:r>
              <a:rPr lang="zh-CN" altLang="en-US" dirty="0"/>
              <a:t>也以</a:t>
            </a:r>
            <a:r>
              <a:rPr lang="en-US" altLang="zh-CN" dirty="0"/>
              <a:t>w</a:t>
            </a:r>
            <a:r>
              <a:rPr lang="zh-CN" altLang="en-US" dirty="0"/>
              <a:t>转动，</a:t>
            </a:r>
            <a:endParaRPr lang="en-US" altLang="zh-CN" dirty="0"/>
          </a:p>
          <a:p>
            <a:r>
              <a:rPr lang="zh-CN" altLang="en-US" dirty="0"/>
              <a:t>合振动的振幅与分振动的相位差有关，下面讨论两种特殊情况，所得到的结论在后面将要学习的机械波、光波的干涉和衍射现象中都可以用到。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AD96-7F08-47AD-884E-393E6B636EE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2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热力学系统的实际变化过程中，做功和热传递往往是同是进行的，如果系统从外界吸收了热量</a:t>
            </a:r>
            <a:r>
              <a:rPr lang="en-US" altLang="zh-CN" dirty="0"/>
              <a:t>Q</a:t>
            </a:r>
            <a:r>
              <a:rPr lang="zh-CN" altLang="en-US" dirty="0"/>
              <a:t>，同时对外做功</a:t>
            </a:r>
            <a:r>
              <a:rPr lang="en-US" altLang="zh-CN" dirty="0"/>
              <a:t>W</a:t>
            </a:r>
            <a:r>
              <a:rPr lang="zh-CN" altLang="en-US" dirty="0"/>
              <a:t>，系统的内能由</a:t>
            </a:r>
            <a:r>
              <a:rPr lang="en-US" altLang="zh-CN" dirty="0"/>
              <a:t>E1</a:t>
            </a:r>
            <a:r>
              <a:rPr lang="zh-CN" altLang="en-US" dirty="0"/>
              <a:t>变为</a:t>
            </a:r>
            <a:r>
              <a:rPr lang="en-US" altLang="zh-CN" dirty="0"/>
              <a:t>E2,</a:t>
            </a:r>
            <a:r>
              <a:rPr lang="zh-CN" altLang="en-US" dirty="0"/>
              <a:t>实验证明那么他们之间有如下关系，即系统从外界吸收的热量一部分用来对外做功，一部分用来增加系统的内能。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79FD-A027-4F2E-BA29-80403EB98A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71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63A74FE5-C978-4316-AC57-8B5568249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2BED413C-5806-4362-85C8-876D1576D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前面我们知道了波的</a:t>
            </a:r>
            <a:r>
              <a:rPr kumimoji="1"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周期 </a:t>
            </a:r>
            <a:r>
              <a:rPr kumimoji="1"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各质点的振动周期 ，那么波速是否</a:t>
            </a:r>
            <a:r>
              <a:rPr kumimoji="1"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质点的振动速度呢？我们分别从速度的大小和方向两个方面来看，图</a:t>
            </a:r>
            <a:r>
              <a:rPr kumimoji="1"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我们可以看到波是匀速向右传播，速度大小恒定，方向不变。接下来我们选取其中一个质点画出它的振动图像，横坐标时间，纵坐标位移，如要求它的速度我们怎样来求，是不是求导，在图像上我们就是做切线，我们看</a:t>
            </a:r>
            <a:r>
              <a:rPr kumimoji="1"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</a:t>
            </a:r>
            <a:r>
              <a:rPr kumimoji="1"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</a:t>
            </a:r>
            <a:endParaRPr lang="zh-CN" altLang="zh-CN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2955BD6C-3DDA-4AB7-AE74-12D6A137F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0E2600-668C-45A5-B5EA-D81C34CC014A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094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AECC8-92FE-45BC-AD36-D13E79B8769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16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D804-92E4-4575-B3C3-28EE5736492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18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这样明暗相间的条纹有什么特点呢？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88EAB-55E4-4DCA-894F-E3F1C199AFB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41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平面玻璃片，一段接触，另一端夹一片薄纸，为了说明问题和方便作图，我们把纸的厚度放大，这样就形成了劈尖形的空气薄膜，称为空气劈尖。两片玻璃的交线称为劈楞。平行与劈楞的线上空气膜的厚度都是相等的。空气中一劈尖形透明媒质薄片</a:t>
            </a:r>
            <a:r>
              <a:rPr lang="en-US" altLang="zh-CN" dirty="0"/>
              <a:t>,  </a:t>
            </a:r>
            <a:r>
              <a:rPr lang="zh-CN" altLang="en-US" dirty="0"/>
              <a:t>折射率为</a:t>
            </a:r>
            <a:r>
              <a:rPr lang="en-US" altLang="zh-CN" dirty="0"/>
              <a:t>n ,  θ</a:t>
            </a:r>
            <a:r>
              <a:rPr lang="zh-CN" altLang="en-US" dirty="0"/>
              <a:t>很小</a:t>
            </a:r>
            <a:r>
              <a:rPr lang="en-US" altLang="zh-CN" dirty="0"/>
              <a:t>, </a:t>
            </a:r>
            <a:r>
              <a:rPr lang="zh-CN" altLang="en-US" dirty="0"/>
              <a:t>波长为  的单色光垂直照射。玻璃厚度大，在玻璃上下表面产生的反射光不属于同一波列，无法满足相干条件，不能产生干涉。所以只在空气劈尖的上下表面的反射光产生干涉。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389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由于劈尖干涉装置简单，测量精度高，在精密度量与检测等方面应用广泛。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599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干涉条纹内疏外密</a:t>
            </a:r>
            <a:r>
              <a:rPr lang="en-US" altLang="zh-CN" sz="1200" dirty="0"/>
              <a:t>,:</a:t>
            </a:r>
            <a:r>
              <a:rPr lang="zh-CN" altLang="en-US" sz="1200" dirty="0"/>
              <a:t>形象的解释方法，其实牛顿环是夹角逐渐增大的劈尖，劈尖的条纹间距是</a:t>
            </a:r>
            <a:r>
              <a:rPr lang="el-GR" altLang="zh-CN" sz="1200" dirty="0"/>
              <a:t>λ</a:t>
            </a:r>
            <a:r>
              <a:rPr lang="en-US" altLang="zh-CN" sz="1200" dirty="0"/>
              <a:t>/(2n</a:t>
            </a:r>
            <a:r>
              <a:rPr lang="el-GR" altLang="zh-CN" sz="1200" dirty="0"/>
              <a:t>θ</a:t>
            </a:r>
            <a:r>
              <a:rPr lang="en-US" altLang="zh-CN" sz="1200" dirty="0"/>
              <a:t>)</a:t>
            </a:r>
            <a:r>
              <a:rPr lang="zh-CN" altLang="en-US" sz="1200" dirty="0"/>
              <a:t>，牛顿环是夹角</a:t>
            </a:r>
            <a:r>
              <a:rPr lang="el-GR" altLang="zh-CN" sz="1200" dirty="0"/>
              <a:t>θ</a:t>
            </a:r>
            <a:r>
              <a:rPr lang="zh-CN" altLang="en-US" sz="1200" dirty="0"/>
              <a:t>逐渐增大的劈尖，所以越往外条纹间距越小。下一页是证明为什么内疏外密。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95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D804-92E4-4575-B3C3-28EE57364924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2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579FD-A027-4F2E-BA29-80403EB98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波长为</a:t>
            </a:r>
            <a:r>
              <a:rPr lang="en-US" altLang="zh-CN" dirty="0"/>
              <a:t>λ</a:t>
            </a:r>
            <a:r>
              <a:rPr lang="zh-CN" altLang="en-US" dirty="0"/>
              <a:t>的单色光垂直入射宽度为</a:t>
            </a:r>
            <a:r>
              <a:rPr lang="en-US" altLang="zh-CN" dirty="0"/>
              <a:t>a</a:t>
            </a:r>
            <a:r>
              <a:rPr lang="zh-CN" altLang="en-US" dirty="0"/>
              <a:t>单缝上，一组以</a:t>
            </a:r>
            <a:r>
              <a:rPr lang="en-US" altLang="zh-CN" dirty="0"/>
              <a:t>φ</a:t>
            </a:r>
            <a:r>
              <a:rPr lang="zh-CN" altLang="en-US" dirty="0"/>
              <a:t>角衍射的光线经透镜会聚于屏上</a:t>
            </a:r>
            <a:r>
              <a:rPr lang="en-US" altLang="zh-CN" dirty="0"/>
              <a:t>P</a:t>
            </a:r>
            <a:r>
              <a:rPr lang="zh-CN" altLang="en-US" dirty="0"/>
              <a:t>点，</a:t>
            </a:r>
            <a:r>
              <a:rPr lang="en-US" altLang="zh-CN" dirty="0"/>
              <a:t>P</a:t>
            </a:r>
            <a:r>
              <a:rPr lang="zh-CN" altLang="en-US" dirty="0"/>
              <a:t>点的明暗用半波带法来分析 。根据最大光程差</a:t>
            </a:r>
            <a:r>
              <a:rPr lang="en-US" altLang="zh-CN" dirty="0"/>
              <a:t>=</a:t>
            </a:r>
            <a:r>
              <a:rPr lang="zh-CN" altLang="en-US" dirty="0"/>
              <a:t>半波长的几倍来把</a:t>
            </a:r>
            <a:r>
              <a:rPr lang="en-US" altLang="zh-CN" dirty="0"/>
              <a:t>AB</a:t>
            </a:r>
            <a:r>
              <a:rPr lang="zh-CN" altLang="en-US" dirty="0"/>
              <a:t>之间的缝宽分成几份，比如当</a:t>
            </a:r>
            <a:r>
              <a:rPr lang="en-US" altLang="zh-CN" dirty="0"/>
              <a:t>BC</a:t>
            </a:r>
            <a:r>
              <a:rPr lang="zh-CN" altLang="en-US" dirty="0"/>
              <a:t>正好</a:t>
            </a:r>
            <a:r>
              <a:rPr lang="en-US" altLang="zh-CN" dirty="0"/>
              <a:t>=</a:t>
            </a:r>
            <a:r>
              <a:rPr lang="zh-CN" altLang="en-US" dirty="0"/>
              <a:t>半波长的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448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比如当</a:t>
            </a:r>
            <a:r>
              <a:rPr lang="en-US" altLang="zh-CN" dirty="0"/>
              <a:t>BC</a:t>
            </a:r>
            <a:r>
              <a:rPr lang="zh-CN" altLang="en-US" dirty="0"/>
              <a:t>正好</a:t>
            </a:r>
            <a:r>
              <a:rPr lang="en-US" altLang="zh-CN" dirty="0"/>
              <a:t>=</a:t>
            </a:r>
            <a:r>
              <a:rPr lang="zh-CN" altLang="en-US" dirty="0"/>
              <a:t>半波长的</a:t>
            </a:r>
            <a:r>
              <a:rPr lang="en-US" altLang="zh-CN" dirty="0"/>
              <a:t>2</a:t>
            </a:r>
            <a:r>
              <a:rPr lang="zh-CN" altLang="en-US" dirty="0"/>
              <a:t>倍，那么我们就将缝均匀的分割成两个半波带。将缝处波阵面分成面积相等的若干等份</a:t>
            </a:r>
            <a:r>
              <a:rPr lang="en-US" altLang="zh-CN" dirty="0"/>
              <a:t>,</a:t>
            </a:r>
            <a:r>
              <a:rPr lang="zh-CN" altLang="en-US" dirty="0"/>
              <a:t>使每个等份相对应的光线的光程差为</a:t>
            </a:r>
            <a:r>
              <a:rPr lang="en-US" altLang="zh-CN" dirty="0"/>
              <a:t>2/2</a:t>
            </a:r>
            <a:r>
              <a:rPr lang="zh-CN" altLang="en-US" dirty="0"/>
              <a:t>。</a:t>
            </a:r>
            <a:r>
              <a:rPr lang="en-US" altLang="zh-CN" dirty="0"/>
              <a:t>AB</a:t>
            </a:r>
            <a:r>
              <a:rPr lang="zh-CN" altLang="en-US" dirty="0"/>
              <a:t>波阵面恰好分成 </a:t>
            </a:r>
            <a:r>
              <a:rPr lang="en-US" altLang="zh-CN" dirty="0"/>
              <a:t>2 </a:t>
            </a:r>
            <a:r>
              <a:rPr lang="zh-CN" altLang="en-US" dirty="0"/>
              <a:t>个半波带，两波带对应点发出的光到 </a:t>
            </a:r>
            <a:r>
              <a:rPr lang="en-US" altLang="zh-CN" dirty="0"/>
              <a:t>P </a:t>
            </a:r>
            <a:r>
              <a:rPr lang="zh-CN" altLang="en-US" dirty="0"/>
              <a:t>点的光程差为      ，因而</a:t>
            </a:r>
            <a:r>
              <a:rPr lang="en-US" altLang="zh-CN" dirty="0"/>
              <a:t>Q </a:t>
            </a:r>
            <a:r>
              <a:rPr lang="zh-CN" altLang="en-US" dirty="0"/>
              <a:t>点干涉相消出现暗纹。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612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解释为什么会形成明暗相间的条纹。根据单缝衍射明暗条纹条件我们发现当其他参数不变时，随着衍射角的连续变化，经过透镜后的汇聚点也在上下移动，当</a:t>
            </a:r>
            <a:r>
              <a:rPr lang="en-US" altLang="zh-CN" dirty="0" err="1"/>
              <a:t>asin</a:t>
            </a:r>
            <a:r>
              <a:rPr lang="en-US" altLang="zh-CN" dirty="0"/>
              <a:t>(</a:t>
            </a:r>
            <a:r>
              <a:rPr lang="en-US" altLang="zh-CN" dirty="0" err="1"/>
              <a:t>fai</a:t>
            </a:r>
            <a:r>
              <a:rPr lang="en-US" altLang="zh-CN" dirty="0"/>
              <a:t>)</a:t>
            </a:r>
            <a:r>
              <a:rPr lang="zh-CN" altLang="en-US" dirty="0"/>
              <a:t>恰好</a:t>
            </a:r>
            <a:r>
              <a:rPr lang="en-US" altLang="zh-CN" dirty="0"/>
              <a:t>=</a:t>
            </a:r>
            <a:r>
              <a:rPr lang="zh-CN" altLang="en-US" dirty="0"/>
              <a:t>半波长的偶数倍时是暗纹，</a:t>
            </a:r>
            <a:r>
              <a:rPr lang="en-US" altLang="zh-CN" dirty="0"/>
              <a:t>=</a:t>
            </a:r>
            <a:r>
              <a:rPr lang="zh-CN" altLang="en-US" dirty="0"/>
              <a:t>半波长的奇数倍时是明纹，这样我们在衍射屏上就得到了明暗相间的条纹。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解释条纹的亮度是不均匀的，当其他参数（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 err="1"/>
              <a:t>lanmuda</a:t>
            </a:r>
            <a:r>
              <a:rPr lang="zh-CN" altLang="en-US" dirty="0"/>
              <a:t>）不变时，随着衍射角的增大，</a:t>
            </a:r>
            <a:r>
              <a:rPr lang="en-US" altLang="zh-CN" dirty="0"/>
              <a:t>p</a:t>
            </a:r>
            <a:r>
              <a:rPr lang="zh-CN" altLang="en-US" dirty="0"/>
              <a:t>点上移，衍射级次</a:t>
            </a:r>
            <a:r>
              <a:rPr lang="en-US" altLang="zh-CN" dirty="0"/>
              <a:t>k</a:t>
            </a:r>
            <a:r>
              <a:rPr lang="zh-CN" altLang="en-US" dirty="0"/>
              <a:t>增大，分的半波带数目变多时，每一个半波带的面积就减小，前面都是两两抵消，最后一个半波带形成亮纹，显然更高衍射级次的条纹亮度小，中心的亮度最大，边缘亮度迅速依次减小，小到一定程度就看不到了，所以我们仅研究衍射角比较小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09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图给出了单缝衍射条纹强度随衍射角增大的变化情况，中央明纹最亮，同时也最宽，其余各级明纹中，随着级次增大，光强迅速下降，因为衍射角越大，单缝被背分成的半波带数越多，而未被抵消的半波带的面积越小，</a:t>
            </a:r>
          </a:p>
          <a:p>
            <a:r>
              <a:rPr lang="zh-CN" altLang="en-US" dirty="0"/>
              <a:t>因单缝衍射条纹强度随衍射角增大，光强迅速下降，所以衍射角很小时对应的只有中央明纹附近的条纹才能看的见，所以我们只谈论衍射角不大时对应的条纹位置。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4A95B-9A6F-4AE7-B439-3DFBF18CA86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25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以上讨论多光束干涉时，没有考虑单缝衍射对条纹的影响，实际上光栅衍射主极大光强的包略是由单缝衍射的条纹分布决定的。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D4A95B-9A6F-4AE7-B439-3DFBF18CA8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设质点作曲线运动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运动轨迹如图所示，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t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时刻质点在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点，位矢为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ra, t+▲t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时刻，质点在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点，位矢为</a:t>
            </a:r>
            <a:r>
              <a:rPr lang="en-US" altLang="zh-CN" sz="1200" dirty="0" err="1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rb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。▲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t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时间内，位矢的变化量▲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，我们用一个从起始位置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指向终点位置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的有向线段▲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来表示， 数学上它等于</a:t>
            </a:r>
            <a:r>
              <a:rPr lang="en-US" altLang="zh-CN" sz="1200" dirty="0" err="1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rb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-ra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，我们把位矢的变化量叫做位移。位移是矢量，描述质点位子的大小和方向变化。在直角周坐标系中，我们可以表示成</a:t>
            </a:r>
            <a:r>
              <a:rPr lang="en-US" altLang="zh-CN" sz="1200" dirty="0" err="1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a,b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两点对应坐标分别相减。那么它的大小就是，根号下。。。位移的大小或者位移的模是否可以写成标量▲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r</a:t>
            </a:r>
            <a:r>
              <a:rPr lang="zh-CN" altLang="en-US" sz="1200" dirty="0">
                <a:solidFill>
                  <a:srgbClr val="000000"/>
                </a:solidFill>
                <a:latin typeface="Times New Roman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Times New Roman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68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至此我们已经学习了位移和路程了</a:t>
            </a:r>
            <a:r>
              <a:rPr lang="en-US" altLang="zh-CN" dirty="0"/>
              <a:t>,</a:t>
            </a:r>
            <a:r>
              <a:rPr lang="zh-CN" altLang="en-US" dirty="0"/>
              <a:t>也就是我们已经会描述质点位置的变化了。那它变化的是快是慢呢？接下来我们就来学一下描述质点位置和方向变化快慢的物理量</a:t>
            </a:r>
            <a:r>
              <a:rPr lang="en-US" altLang="zh-CN" dirty="0"/>
              <a:t>--</a:t>
            </a:r>
            <a:r>
              <a:rPr lang="zh-CN" altLang="en-US" dirty="0"/>
              <a:t>速度。设质点在▲</a:t>
            </a:r>
            <a:r>
              <a:rPr lang="en-US" altLang="zh-CN" dirty="0"/>
              <a:t>t</a:t>
            </a:r>
            <a:r>
              <a:rPr lang="zh-CN" altLang="en-US" dirty="0"/>
              <a:t>时间内的位移是▲</a:t>
            </a:r>
            <a:r>
              <a:rPr lang="en-US" altLang="zh-CN" dirty="0"/>
              <a:t>r,</a:t>
            </a:r>
            <a:r>
              <a:rPr lang="zh-CN" altLang="en-US" dirty="0"/>
              <a:t>根据高中我们学习的速度的定义，速度</a:t>
            </a:r>
            <a:r>
              <a:rPr lang="en-US" altLang="zh-CN" dirty="0"/>
              <a:t>=</a:t>
            </a:r>
            <a:r>
              <a:rPr lang="zh-CN" altLang="en-US" dirty="0"/>
              <a:t>单位时间内的位移。。。。。显然这是▲</a:t>
            </a:r>
            <a:r>
              <a:rPr lang="en-US" altLang="zh-CN" dirty="0"/>
              <a:t>t</a:t>
            </a:r>
            <a:r>
              <a:rPr lang="zh-CN" altLang="en-US" dirty="0"/>
              <a:t>时间内的平均速度，我们用矢量</a:t>
            </a:r>
            <a:r>
              <a:rPr lang="en-US" altLang="zh-CN" dirty="0"/>
              <a:t>v</a:t>
            </a:r>
            <a:r>
              <a:rPr lang="zh-CN" altLang="en-US" dirty="0"/>
              <a:t>上面加一横来表示。盖住横线下面是箭头，表示矢量的意思，上面一横表示平均，整体就是矢量速度的平均值。可以用它粗略地描述质点在▲</a:t>
            </a:r>
            <a:r>
              <a:rPr lang="en-US" altLang="zh-CN" dirty="0"/>
              <a:t>t</a:t>
            </a:r>
            <a:r>
              <a:rPr lang="zh-CN" altLang="en-US" dirty="0"/>
              <a:t>内的运动情况。但是，如果粒子在▲</a:t>
            </a:r>
            <a:r>
              <a:rPr lang="en-US" altLang="zh-CN" dirty="0"/>
              <a:t>t </a:t>
            </a:r>
            <a:r>
              <a:rPr lang="zh-CN" altLang="en-US" dirty="0"/>
              <a:t>时间内，转了一圈回到原点，（板书圆周运动）它的平均速度是什么？</a:t>
            </a:r>
            <a:r>
              <a:rPr lang="en-US" altLang="zh-CN" dirty="0"/>
              <a:t>0</a:t>
            </a:r>
            <a:r>
              <a:rPr lang="zh-CN" altLang="en-US" dirty="0"/>
              <a:t>，但是在▲</a:t>
            </a:r>
            <a:r>
              <a:rPr lang="en-US" altLang="zh-CN" dirty="0"/>
              <a:t>t </a:t>
            </a:r>
            <a:r>
              <a:rPr lang="zh-CN" altLang="en-US" dirty="0"/>
              <a:t>时间内，质点是不是一直在运动啊，也就是说，平均速度不能描述质点运动的真实细节，要想精确地知道质点在某一时刻或某一位置的实际运动情况，比如我想求质点在</a:t>
            </a:r>
            <a:r>
              <a:rPr lang="en-US" altLang="zh-CN" dirty="0"/>
              <a:t>A</a:t>
            </a:r>
            <a:r>
              <a:rPr lang="zh-CN" altLang="en-US" dirty="0"/>
              <a:t>处的速度怎么求？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01A10-D1DB-4C13-A465-9BA98CC5F9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2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想想高数中的极限思想。如果我们将▲</a:t>
            </a:r>
            <a:r>
              <a:rPr lang="en-US" altLang="zh-CN" dirty="0"/>
              <a:t>t</a:t>
            </a:r>
            <a:r>
              <a:rPr lang="zh-CN" altLang="en-US" dirty="0"/>
              <a:t>逐渐减小，在减小的过程中，</a:t>
            </a:r>
            <a:r>
              <a:rPr lang="en-US" altLang="zh-CN" dirty="0"/>
              <a:t>B</a:t>
            </a:r>
            <a:r>
              <a:rPr lang="zh-CN" altLang="en-US" dirty="0"/>
              <a:t>就逐渐靠近</a:t>
            </a:r>
            <a:r>
              <a:rPr lang="en-US" altLang="zh-CN" dirty="0"/>
              <a:t>A</a:t>
            </a:r>
            <a:r>
              <a:rPr lang="zh-CN" altLang="en-US" dirty="0"/>
              <a:t>，当▲</a:t>
            </a:r>
            <a:r>
              <a:rPr lang="en-US" altLang="zh-CN" dirty="0"/>
              <a:t>t</a:t>
            </a:r>
            <a:r>
              <a:rPr lang="zh-CN" altLang="en-US" dirty="0"/>
              <a:t>趋近于</a:t>
            </a:r>
            <a:r>
              <a:rPr lang="en-US" altLang="zh-CN" dirty="0"/>
              <a:t>0</a:t>
            </a:r>
            <a:r>
              <a:rPr lang="zh-CN" altLang="en-US" dirty="0"/>
              <a:t>时，</a:t>
            </a:r>
            <a:r>
              <a:rPr lang="en-US" altLang="zh-CN" dirty="0"/>
              <a:t>B</a:t>
            </a:r>
            <a:r>
              <a:rPr lang="zh-CN" altLang="en-US" dirty="0"/>
              <a:t>就无限靠近</a:t>
            </a:r>
            <a:r>
              <a:rPr lang="en-US" altLang="zh-CN" dirty="0"/>
              <a:t>A, </a:t>
            </a:r>
            <a:r>
              <a:rPr lang="zh-CN" altLang="en-US" dirty="0"/>
              <a:t>此时平均速度的极限值，由高数中的知识我们知道，就是位矢对时间的变化率，我们把它称为质点在</a:t>
            </a:r>
            <a:r>
              <a:rPr lang="en-US" altLang="zh-CN" dirty="0"/>
              <a:t>t</a:t>
            </a:r>
            <a:r>
              <a:rPr lang="zh-CN" altLang="en-US" dirty="0"/>
              <a:t>时刻或者质点在</a:t>
            </a:r>
            <a:r>
              <a:rPr lang="en-US" altLang="zh-CN" dirty="0"/>
              <a:t>A</a:t>
            </a:r>
            <a:r>
              <a:rPr lang="zh-CN" altLang="en-US" dirty="0"/>
              <a:t>处的瞬时速度</a:t>
            </a:r>
            <a:r>
              <a:rPr lang="en-US" altLang="zh-CN" dirty="0"/>
              <a:t>,</a:t>
            </a:r>
            <a:r>
              <a:rPr lang="zh-CN" altLang="en-US" dirty="0"/>
              <a:t>简称速度</a:t>
            </a:r>
            <a:r>
              <a:rPr lang="en-US" altLang="zh-CN" dirty="0"/>
              <a:t>.</a:t>
            </a:r>
            <a:r>
              <a:rPr lang="zh-CN" altLang="en-US" dirty="0"/>
              <a:t>从这个式子可以看出首先，速度是矢量，其次，方向是运动曲线在</a:t>
            </a:r>
            <a:r>
              <a:rPr lang="en-US" altLang="zh-CN" dirty="0"/>
              <a:t>A</a:t>
            </a:r>
            <a:r>
              <a:rPr lang="zh-CN" altLang="en-US" dirty="0"/>
              <a:t>点的切线方向。还能看出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速度是位矢对时间的一阶导数，这样我们就可以将速度的坐标式表示出来。之后就可以算出速度的大小了。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01A10-D1DB-4C13-A465-9BA98CC5F9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7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与平均速度一样，平均加速度也不能反映质点在某一时刻速度变化的快慢，我们仍然用极限的思想，当▲</a:t>
            </a:r>
            <a:r>
              <a:rPr lang="en-US" altLang="zh-CN" dirty="0"/>
              <a:t>t</a:t>
            </a:r>
            <a:r>
              <a:rPr lang="zh-CN" altLang="en-US" dirty="0"/>
              <a:t>趋于</a:t>
            </a:r>
            <a:r>
              <a:rPr lang="en-US" altLang="zh-CN" dirty="0"/>
              <a:t>0</a:t>
            </a:r>
            <a:r>
              <a:rPr lang="zh-CN" altLang="en-US" dirty="0"/>
              <a:t>时，平均加速度的极限就是瞬时加速度，高数上我们知道这个极限就是速度对时间的一阶导数，通过前面的学习我们知道速度时位矢对时间的一阶导数，那加速度就是位移对时间的二阶导数。我们平时所说的加速度都是指瞬时加速度。它的直角坐标分量式可以写成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7BD21-C479-4A03-8873-B7C796B68D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73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加速度</a:t>
            </a:r>
            <a:r>
              <a:rPr lang="en-US" altLang="zh-CN" dirty="0"/>
              <a:t>=</a:t>
            </a:r>
            <a:r>
              <a:rPr lang="zh-CN" altLang="en-US" dirty="0"/>
              <a:t>恒矢量，说明速度随时间是均匀变化的。速度变化可能大小随时间均匀变化，可能方向随时间均匀变化，可能大小和方向都随时间均匀变化（如平抛）平抛是匀变速曲线运动，并不是匀变速率曲线。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51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加速度</a:t>
            </a:r>
            <a:r>
              <a:rPr lang="en-US" altLang="zh-CN" dirty="0"/>
              <a:t>=</a:t>
            </a:r>
            <a:r>
              <a:rPr lang="zh-CN" altLang="en-US" dirty="0"/>
              <a:t>恒矢量，说明速度随时间是均匀变化的。速度变化可能大小随时间均匀变化，可能方向随时间均匀变化，可能大小和方向都随时间均匀变化（如平抛）平抛是匀变速曲线运动，并不是匀变速率曲线。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F7BD21-C479-4A03-8873-B7C796B68D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85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86186\Desktop\办公文件（重要勿删）\揭阳校区\揭阳校区照片\8a30ca329791f31795eb0cff5819a480.png8a30ca329791f31795eb0cff5819a480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916680" y="200660"/>
            <a:ext cx="8666480" cy="652081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EEAA-CCD0-43F5-9208-B375981BDCC9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F2F97-71B5-47F9-9000-DC2BE7946A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20127232">
            <a:off x="-1117030" y="-603942"/>
            <a:ext cx="6576860" cy="8569074"/>
          </a:xfrm>
          <a:custGeom>
            <a:avLst/>
            <a:gdLst>
              <a:gd name="connsiteX0" fmla="*/ 2858042 w 6576860"/>
              <a:gd name="connsiteY0" fmla="*/ 0 h 8569074"/>
              <a:gd name="connsiteX1" fmla="*/ 6576860 w 6576860"/>
              <a:gd name="connsiteY1" fmla="*/ 1698381 h 8569074"/>
              <a:gd name="connsiteX2" fmla="*/ 6576860 w 6576860"/>
              <a:gd name="connsiteY2" fmla="*/ 8027898 h 8569074"/>
              <a:gd name="connsiteX3" fmla="*/ 6035684 w 6576860"/>
              <a:gd name="connsiteY3" fmla="*/ 8569074 h 8569074"/>
              <a:gd name="connsiteX4" fmla="*/ 5060294 w 6576860"/>
              <a:gd name="connsiteY4" fmla="*/ 8569074 h 8569074"/>
              <a:gd name="connsiteX5" fmla="*/ 0 w 6576860"/>
              <a:gd name="connsiteY5" fmla="*/ 6258043 h 856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6860" h="8569074">
                <a:moveTo>
                  <a:pt x="2858042" y="0"/>
                </a:moveTo>
                <a:lnTo>
                  <a:pt x="6576860" y="1698381"/>
                </a:lnTo>
                <a:lnTo>
                  <a:pt x="6576860" y="8027898"/>
                </a:lnTo>
                <a:cubicBezTo>
                  <a:pt x="6576860" y="8326781"/>
                  <a:pt x="6334567" y="8569074"/>
                  <a:pt x="6035684" y="8569074"/>
                </a:cubicBezTo>
                <a:lnTo>
                  <a:pt x="5060294" y="8569074"/>
                </a:lnTo>
                <a:lnTo>
                  <a:pt x="0" y="625804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rot="20127232">
            <a:off x="-1159201" y="-517857"/>
            <a:ext cx="6394108" cy="8310439"/>
          </a:xfrm>
          <a:custGeom>
            <a:avLst/>
            <a:gdLst>
              <a:gd name="connsiteX0" fmla="*/ 2854423 w 6394108"/>
              <a:gd name="connsiteY0" fmla="*/ 0 h 8310439"/>
              <a:gd name="connsiteX1" fmla="*/ 6394108 w 6394108"/>
              <a:gd name="connsiteY1" fmla="*/ 1616571 h 8310439"/>
              <a:gd name="connsiteX2" fmla="*/ 6394108 w 6394108"/>
              <a:gd name="connsiteY2" fmla="*/ 7769263 h 8310439"/>
              <a:gd name="connsiteX3" fmla="*/ 5852932 w 6394108"/>
              <a:gd name="connsiteY3" fmla="*/ 8310439 h 8310439"/>
              <a:gd name="connsiteX4" fmla="*/ 4511334 w 6394108"/>
              <a:gd name="connsiteY4" fmla="*/ 8310439 h 8310439"/>
              <a:gd name="connsiteX5" fmla="*/ 0 w 6394108"/>
              <a:gd name="connsiteY5" fmla="*/ 6250118 h 831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4108" h="8310439">
                <a:moveTo>
                  <a:pt x="2854423" y="0"/>
                </a:moveTo>
                <a:lnTo>
                  <a:pt x="6394108" y="1616571"/>
                </a:lnTo>
                <a:lnTo>
                  <a:pt x="6394108" y="7769263"/>
                </a:lnTo>
                <a:cubicBezTo>
                  <a:pt x="6394108" y="8068146"/>
                  <a:pt x="6151815" y="8310439"/>
                  <a:pt x="5852932" y="8310439"/>
                </a:cubicBezTo>
                <a:lnTo>
                  <a:pt x="4511334" y="8310439"/>
                </a:lnTo>
                <a:lnTo>
                  <a:pt x="0" y="6250118"/>
                </a:lnTo>
                <a:close/>
              </a:path>
            </a:pathLst>
          </a:custGeom>
          <a:gradFill flip="none" rotWithShape="1">
            <a:gsLst>
              <a:gs pos="0">
                <a:srgbClr val="2F92DB"/>
              </a:gs>
              <a:gs pos="100000">
                <a:srgbClr val="16538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rot="14592040">
            <a:off x="9605976" y="1073295"/>
            <a:ext cx="4910568" cy="2187489"/>
          </a:xfrm>
          <a:custGeom>
            <a:avLst/>
            <a:gdLst>
              <a:gd name="connsiteX0" fmla="*/ 4330618 w 4910568"/>
              <a:gd name="connsiteY0" fmla="*/ 2187489 h 2187489"/>
              <a:gd name="connsiteX1" fmla="*/ 0 w 4910568"/>
              <a:gd name="connsiteY1" fmla="*/ 0 h 2187489"/>
              <a:gd name="connsiteX2" fmla="*/ 4345190 w 4910568"/>
              <a:gd name="connsiteY2" fmla="*/ 1 h 2187489"/>
              <a:gd name="connsiteX3" fmla="*/ 4565261 w 4910568"/>
              <a:gd name="connsiteY3" fmla="*/ 44431 h 2187489"/>
              <a:gd name="connsiteX4" fmla="*/ 4910568 w 4910568"/>
              <a:gd name="connsiteY4" fmla="*/ 565379 h 2187489"/>
              <a:gd name="connsiteX5" fmla="*/ 4910568 w 4910568"/>
              <a:gd name="connsiteY5" fmla="*/ 1039349 h 218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0568" h="2187489">
                <a:moveTo>
                  <a:pt x="4330618" y="2187489"/>
                </a:moveTo>
                <a:lnTo>
                  <a:pt x="0" y="0"/>
                </a:lnTo>
                <a:lnTo>
                  <a:pt x="4345190" y="1"/>
                </a:lnTo>
                <a:cubicBezTo>
                  <a:pt x="4423252" y="1"/>
                  <a:pt x="4497620" y="15822"/>
                  <a:pt x="4565261" y="44431"/>
                </a:cubicBezTo>
                <a:cubicBezTo>
                  <a:pt x="4768183" y="130260"/>
                  <a:pt x="4910568" y="331192"/>
                  <a:pt x="4910568" y="565379"/>
                </a:cubicBezTo>
                <a:lnTo>
                  <a:pt x="4910568" y="103934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14592040">
            <a:off x="9935336" y="1021559"/>
            <a:ext cx="4328066" cy="1978645"/>
          </a:xfrm>
          <a:custGeom>
            <a:avLst/>
            <a:gdLst>
              <a:gd name="connsiteX0" fmla="*/ 4328066 w 4328066"/>
              <a:gd name="connsiteY0" fmla="*/ 1165174 h 1978645"/>
              <a:gd name="connsiteX1" fmla="*/ 3917164 w 4328066"/>
              <a:gd name="connsiteY1" fmla="*/ 1978645 h 1978645"/>
              <a:gd name="connsiteX2" fmla="*/ 0 w 4328066"/>
              <a:gd name="connsiteY2" fmla="*/ 0 h 1978645"/>
              <a:gd name="connsiteX3" fmla="*/ 3762688 w 4328066"/>
              <a:gd name="connsiteY3" fmla="*/ 0 h 1978645"/>
              <a:gd name="connsiteX4" fmla="*/ 3982759 w 4328066"/>
              <a:gd name="connsiteY4" fmla="*/ 44430 h 1978645"/>
              <a:gd name="connsiteX5" fmla="*/ 4328066 w 4328066"/>
              <a:gd name="connsiteY5" fmla="*/ 565378 h 19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8066" h="1978645">
                <a:moveTo>
                  <a:pt x="4328066" y="1165174"/>
                </a:moveTo>
                <a:lnTo>
                  <a:pt x="3917164" y="1978645"/>
                </a:lnTo>
                <a:lnTo>
                  <a:pt x="0" y="0"/>
                </a:lnTo>
                <a:lnTo>
                  <a:pt x="3762688" y="0"/>
                </a:lnTo>
                <a:cubicBezTo>
                  <a:pt x="3840750" y="0"/>
                  <a:pt x="3915118" y="15821"/>
                  <a:pt x="3982759" y="44430"/>
                </a:cubicBezTo>
                <a:cubicBezTo>
                  <a:pt x="4185681" y="130259"/>
                  <a:pt x="4328066" y="331191"/>
                  <a:pt x="4328066" y="565378"/>
                </a:cubicBezTo>
                <a:close/>
              </a:path>
            </a:pathLst>
          </a:custGeom>
          <a:gradFill>
            <a:gsLst>
              <a:gs pos="0">
                <a:srgbClr val="2F92DB"/>
              </a:gs>
              <a:gs pos="100000">
                <a:srgbClr val="16538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wmf"/><Relationship Id="rId3" Type="http://schemas.openxmlformats.org/officeDocument/2006/relationships/oleObject" Target="../embeddings/oleObject563.bin"/><Relationship Id="rId7" Type="http://schemas.openxmlformats.org/officeDocument/2006/relationships/oleObject" Target="../embeddings/oleObject565.bin"/><Relationship Id="rId12" Type="http://schemas.openxmlformats.org/officeDocument/2006/relationships/image" Target="../media/image664.wmf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1.wmf"/><Relationship Id="rId11" Type="http://schemas.openxmlformats.org/officeDocument/2006/relationships/oleObject" Target="../embeddings/oleObject567.bin"/><Relationship Id="rId5" Type="http://schemas.openxmlformats.org/officeDocument/2006/relationships/oleObject" Target="../embeddings/oleObject564.bin"/><Relationship Id="rId10" Type="http://schemas.openxmlformats.org/officeDocument/2006/relationships/image" Target="../media/image663.wmf"/><Relationship Id="rId4" Type="http://schemas.openxmlformats.org/officeDocument/2006/relationships/image" Target="../media/image660.wmf"/><Relationship Id="rId9" Type="http://schemas.openxmlformats.org/officeDocument/2006/relationships/oleObject" Target="../embeddings/oleObject566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0.bin"/><Relationship Id="rId13" Type="http://schemas.openxmlformats.org/officeDocument/2006/relationships/oleObject" Target="../embeddings/oleObject573.bin"/><Relationship Id="rId18" Type="http://schemas.openxmlformats.org/officeDocument/2006/relationships/image" Target="../media/image672.wmf"/><Relationship Id="rId3" Type="http://schemas.microsoft.com/office/2007/relationships/hdphoto" Target="../media/hdphoto34.wdp"/><Relationship Id="rId21" Type="http://schemas.openxmlformats.org/officeDocument/2006/relationships/oleObject" Target="../embeddings/oleObject577.bin"/><Relationship Id="rId7" Type="http://schemas.openxmlformats.org/officeDocument/2006/relationships/image" Target="../media/image667.wmf"/><Relationship Id="rId12" Type="http://schemas.openxmlformats.org/officeDocument/2006/relationships/image" Target="../media/image669.wmf"/><Relationship Id="rId17" Type="http://schemas.openxmlformats.org/officeDocument/2006/relationships/oleObject" Target="../embeddings/oleObject575.bin"/><Relationship Id="rId2" Type="http://schemas.openxmlformats.org/officeDocument/2006/relationships/image" Target="../media/image665.png"/><Relationship Id="rId16" Type="http://schemas.openxmlformats.org/officeDocument/2006/relationships/image" Target="../media/image671.wmf"/><Relationship Id="rId20" Type="http://schemas.openxmlformats.org/officeDocument/2006/relationships/image" Target="../media/image673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69.bin"/><Relationship Id="rId11" Type="http://schemas.openxmlformats.org/officeDocument/2006/relationships/oleObject" Target="../embeddings/oleObject572.bin"/><Relationship Id="rId5" Type="http://schemas.openxmlformats.org/officeDocument/2006/relationships/image" Target="../media/image666.wmf"/><Relationship Id="rId15" Type="http://schemas.openxmlformats.org/officeDocument/2006/relationships/oleObject" Target="../embeddings/oleObject574.bin"/><Relationship Id="rId10" Type="http://schemas.openxmlformats.org/officeDocument/2006/relationships/image" Target="../media/image668.wmf"/><Relationship Id="rId19" Type="http://schemas.openxmlformats.org/officeDocument/2006/relationships/oleObject" Target="../embeddings/oleObject576.bin"/><Relationship Id="rId4" Type="http://schemas.openxmlformats.org/officeDocument/2006/relationships/oleObject" Target="../embeddings/oleObject568.bin"/><Relationship Id="rId9" Type="http://schemas.openxmlformats.org/officeDocument/2006/relationships/oleObject" Target="../embeddings/oleObject571.bin"/><Relationship Id="rId14" Type="http://schemas.openxmlformats.org/officeDocument/2006/relationships/image" Target="../media/image670.wmf"/><Relationship Id="rId22" Type="http://schemas.openxmlformats.org/officeDocument/2006/relationships/image" Target="../media/image674.w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69.wmf"/><Relationship Id="rId18" Type="http://schemas.openxmlformats.org/officeDocument/2006/relationships/image" Target="../media/image51.png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71.wmf"/><Relationship Id="rId2" Type="http://schemas.openxmlformats.org/officeDocument/2006/relationships/notesSlide" Target="../notesSlides/notesSlide9.xml"/><Relationship Id="rId16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70.w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5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77.wmf"/><Relationship Id="rId18" Type="http://schemas.openxmlformats.org/officeDocument/2006/relationships/oleObject" Target="../embeddings/oleObject64.bin"/><Relationship Id="rId26" Type="http://schemas.openxmlformats.org/officeDocument/2006/relationships/image" Target="../media/image84.png"/><Relationship Id="rId3" Type="http://schemas.openxmlformats.org/officeDocument/2006/relationships/image" Target="../media/image72.wmf"/><Relationship Id="rId21" Type="http://schemas.openxmlformats.org/officeDocument/2006/relationships/image" Target="../media/image81.wmf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79.wmf"/><Relationship Id="rId25" Type="http://schemas.openxmlformats.org/officeDocument/2006/relationships/image" Target="../media/image83.wmf"/><Relationship Id="rId2" Type="http://schemas.openxmlformats.org/officeDocument/2006/relationships/oleObject" Target="../embeddings/oleObject56.bin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76.wmf"/><Relationship Id="rId24" Type="http://schemas.openxmlformats.org/officeDocument/2006/relationships/oleObject" Target="../embeddings/oleObject67.bin"/><Relationship Id="rId5" Type="http://schemas.openxmlformats.org/officeDocument/2006/relationships/image" Target="../media/image73.wmf"/><Relationship Id="rId15" Type="http://schemas.openxmlformats.org/officeDocument/2006/relationships/image" Target="../media/image78.wmf"/><Relationship Id="rId23" Type="http://schemas.openxmlformats.org/officeDocument/2006/relationships/image" Target="../media/image82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80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75.wmf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4.wmf"/><Relationship Id="rId18" Type="http://schemas.openxmlformats.org/officeDocument/2006/relationships/oleObject" Target="../embeddings/oleObject76.bin"/><Relationship Id="rId3" Type="http://schemas.openxmlformats.org/officeDocument/2006/relationships/image" Target="../media/image89.png"/><Relationship Id="rId21" Type="http://schemas.openxmlformats.org/officeDocument/2006/relationships/image" Target="../media/image98.wmf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96.wmf"/><Relationship Id="rId2" Type="http://schemas.openxmlformats.org/officeDocument/2006/relationships/image" Target="../media/image88.png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97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74.bin"/><Relationship Id="rId22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06.wmf"/><Relationship Id="rId26" Type="http://schemas.openxmlformats.org/officeDocument/2006/relationships/image" Target="../media/image110.wmf"/><Relationship Id="rId39" Type="http://schemas.openxmlformats.org/officeDocument/2006/relationships/oleObject" Target="../embeddings/oleObject96.bin"/><Relationship Id="rId21" Type="http://schemas.openxmlformats.org/officeDocument/2006/relationships/oleObject" Target="../embeddings/oleObject87.bin"/><Relationship Id="rId34" Type="http://schemas.openxmlformats.org/officeDocument/2006/relationships/image" Target="../media/image114.wmf"/><Relationship Id="rId42" Type="http://schemas.openxmlformats.org/officeDocument/2006/relationships/image" Target="../media/image118.wmf"/><Relationship Id="rId47" Type="http://schemas.openxmlformats.org/officeDocument/2006/relationships/image" Target="../media/image84.png"/><Relationship Id="rId7" Type="http://schemas.openxmlformats.org/officeDocument/2006/relationships/oleObject" Target="../embeddings/oleObject80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5.wmf"/><Relationship Id="rId29" Type="http://schemas.openxmlformats.org/officeDocument/2006/relationships/oleObject" Target="../embeddings/oleObject9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09.wmf"/><Relationship Id="rId32" Type="http://schemas.openxmlformats.org/officeDocument/2006/relationships/image" Target="../media/image113.wmf"/><Relationship Id="rId37" Type="http://schemas.openxmlformats.org/officeDocument/2006/relationships/oleObject" Target="../embeddings/oleObject95.bin"/><Relationship Id="rId40" Type="http://schemas.openxmlformats.org/officeDocument/2006/relationships/image" Target="../media/image117.wmf"/><Relationship Id="rId45" Type="http://schemas.openxmlformats.org/officeDocument/2006/relationships/oleObject" Target="../embeddings/oleObject99.bin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11.wmf"/><Relationship Id="rId36" Type="http://schemas.openxmlformats.org/officeDocument/2006/relationships/image" Target="../media/image115.wmf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86.bin"/><Relationship Id="rId31" Type="http://schemas.openxmlformats.org/officeDocument/2006/relationships/oleObject" Target="../embeddings/oleObject92.bin"/><Relationship Id="rId44" Type="http://schemas.openxmlformats.org/officeDocument/2006/relationships/image" Target="../media/image119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04.wmf"/><Relationship Id="rId22" Type="http://schemas.openxmlformats.org/officeDocument/2006/relationships/image" Target="../media/image108.wmf"/><Relationship Id="rId27" Type="http://schemas.openxmlformats.org/officeDocument/2006/relationships/oleObject" Target="../embeddings/oleObject90.bin"/><Relationship Id="rId30" Type="http://schemas.openxmlformats.org/officeDocument/2006/relationships/image" Target="../media/image112.wmf"/><Relationship Id="rId35" Type="http://schemas.openxmlformats.org/officeDocument/2006/relationships/oleObject" Target="../embeddings/oleObject94.bin"/><Relationship Id="rId43" Type="http://schemas.openxmlformats.org/officeDocument/2006/relationships/oleObject" Target="../embeddings/oleObject98.bin"/><Relationship Id="rId8" Type="http://schemas.openxmlformats.org/officeDocument/2006/relationships/image" Target="../media/image101.wmf"/><Relationship Id="rId3" Type="http://schemas.openxmlformats.org/officeDocument/2006/relationships/oleObject" Target="../embeddings/oleObject78.bin"/><Relationship Id="rId12" Type="http://schemas.openxmlformats.org/officeDocument/2006/relationships/image" Target="../media/image103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33" Type="http://schemas.openxmlformats.org/officeDocument/2006/relationships/oleObject" Target="../embeddings/oleObject93.bin"/><Relationship Id="rId38" Type="http://schemas.openxmlformats.org/officeDocument/2006/relationships/image" Target="../media/image116.wmf"/><Relationship Id="rId46" Type="http://schemas.openxmlformats.org/officeDocument/2006/relationships/image" Target="../media/image120.wmf"/><Relationship Id="rId20" Type="http://schemas.openxmlformats.org/officeDocument/2006/relationships/image" Target="../media/image107.wmf"/><Relationship Id="rId41" Type="http://schemas.openxmlformats.org/officeDocument/2006/relationships/oleObject" Target="../embeddings/oleObject97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9" Type="http://schemas.openxmlformats.org/officeDocument/2006/relationships/image" Target="../media/image139.png"/><Relationship Id="rId21" Type="http://schemas.openxmlformats.org/officeDocument/2006/relationships/oleObject" Target="../embeddings/oleObject109.bin"/><Relationship Id="rId34" Type="http://schemas.openxmlformats.org/officeDocument/2006/relationships/image" Target="../media/image136.wmf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33" Type="http://schemas.openxmlformats.org/officeDocument/2006/relationships/oleObject" Target="../embeddings/oleObject115.bin"/><Relationship Id="rId38" Type="http://schemas.openxmlformats.org/officeDocument/2006/relationships/image" Target="../media/image138.w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29" Type="http://schemas.openxmlformats.org/officeDocument/2006/relationships/oleObject" Target="../embeddings/oleObject11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131.emf"/><Relationship Id="rId32" Type="http://schemas.openxmlformats.org/officeDocument/2006/relationships/image" Target="../media/image135.wmf"/><Relationship Id="rId37" Type="http://schemas.openxmlformats.org/officeDocument/2006/relationships/oleObject" Target="../embeddings/oleObject117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133.wmf"/><Relationship Id="rId36" Type="http://schemas.openxmlformats.org/officeDocument/2006/relationships/image" Target="../media/image137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108.bin"/><Relationship Id="rId31" Type="http://schemas.openxmlformats.org/officeDocument/2006/relationships/oleObject" Target="../embeddings/oleObject114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134.wmf"/><Relationship Id="rId35" Type="http://schemas.openxmlformats.org/officeDocument/2006/relationships/oleObject" Target="../embeddings/oleObject116.bin"/><Relationship Id="rId8" Type="http://schemas.openxmlformats.org/officeDocument/2006/relationships/image" Target="../media/image123.wmf"/><Relationship Id="rId3" Type="http://schemas.openxmlformats.org/officeDocument/2006/relationships/oleObject" Target="../embeddings/oleObject10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image" Target="../media/image145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oleObject" Target="../embeddings/oleObject122.bin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wmf"/><Relationship Id="rId11" Type="http://schemas.openxmlformats.org/officeDocument/2006/relationships/image" Target="../media/image144.wmf"/><Relationship Id="rId5" Type="http://schemas.openxmlformats.org/officeDocument/2006/relationships/oleObject" Target="../embeddings/oleObject119.bin"/><Relationship Id="rId15" Type="http://schemas.openxmlformats.org/officeDocument/2006/relationships/image" Target="../media/image146.wmf"/><Relationship Id="rId10" Type="http://schemas.openxmlformats.org/officeDocument/2006/relationships/oleObject" Target="../embeddings/oleObject121.bin"/><Relationship Id="rId4" Type="http://schemas.openxmlformats.org/officeDocument/2006/relationships/image" Target="../media/image140.wmf"/><Relationship Id="rId9" Type="http://schemas.openxmlformats.org/officeDocument/2006/relationships/image" Target="../media/image143.jpeg"/><Relationship Id="rId14" Type="http://schemas.openxmlformats.org/officeDocument/2006/relationships/oleObject" Target="../embeddings/oleObject12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29" Type="http://schemas.openxmlformats.org/officeDocument/2006/relationships/oleObject" Target="../embeddings/oleObject13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57.wmf"/><Relationship Id="rId32" Type="http://schemas.openxmlformats.org/officeDocument/2006/relationships/image" Target="../media/image161.wmf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image" Target="../media/image159.w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32.bin"/><Relationship Id="rId31" Type="http://schemas.openxmlformats.org/officeDocument/2006/relationships/oleObject" Target="../embeddings/oleObject138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52.e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36.bin"/><Relationship Id="rId30" Type="http://schemas.openxmlformats.org/officeDocument/2006/relationships/image" Target="../media/image160.wmf"/><Relationship Id="rId8" Type="http://schemas.openxmlformats.org/officeDocument/2006/relationships/image" Target="../media/image14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image" Target="../media/image139.png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6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1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oleObject" Target="../embeddings/oleObject149.bin"/><Relationship Id="rId18" Type="http://schemas.openxmlformats.org/officeDocument/2006/relationships/image" Target="../media/image171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151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50.bin"/><Relationship Id="rId10" Type="http://schemas.openxmlformats.org/officeDocument/2006/relationships/image" Target="../media/image164.wmf"/><Relationship Id="rId19" Type="http://schemas.openxmlformats.org/officeDocument/2006/relationships/image" Target="../media/image139.png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6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13" Type="http://schemas.openxmlformats.org/officeDocument/2006/relationships/oleObject" Target="../embeddings/oleObject158.bin"/><Relationship Id="rId18" Type="http://schemas.openxmlformats.org/officeDocument/2006/relationships/image" Target="../media/image188.wmf"/><Relationship Id="rId3" Type="http://schemas.openxmlformats.org/officeDocument/2006/relationships/image" Target="../media/image181.wmf"/><Relationship Id="rId7" Type="http://schemas.openxmlformats.org/officeDocument/2006/relationships/image" Target="../media/image183.wmf"/><Relationship Id="rId12" Type="http://schemas.openxmlformats.org/officeDocument/2006/relationships/image" Target="../media/image185.wmf"/><Relationship Id="rId17" Type="http://schemas.openxmlformats.org/officeDocument/2006/relationships/oleObject" Target="../embeddings/oleObject160.bin"/><Relationship Id="rId2" Type="http://schemas.openxmlformats.org/officeDocument/2006/relationships/oleObject" Target="../embeddings/oleObject152.bin"/><Relationship Id="rId16" Type="http://schemas.openxmlformats.org/officeDocument/2006/relationships/image" Target="../media/image187.wmf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4.bin"/><Relationship Id="rId11" Type="http://schemas.openxmlformats.org/officeDocument/2006/relationships/oleObject" Target="../embeddings/oleObject157.bin"/><Relationship Id="rId5" Type="http://schemas.openxmlformats.org/officeDocument/2006/relationships/image" Target="../media/image182.wmf"/><Relationship Id="rId15" Type="http://schemas.openxmlformats.org/officeDocument/2006/relationships/oleObject" Target="../embeddings/oleObject159.bin"/><Relationship Id="rId10" Type="http://schemas.openxmlformats.org/officeDocument/2006/relationships/oleObject" Target="../embeddings/oleObject156.bin"/><Relationship Id="rId19" Type="http://schemas.openxmlformats.org/officeDocument/2006/relationships/oleObject" Target="../embeddings/oleObject161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84.wmf"/><Relationship Id="rId14" Type="http://schemas.openxmlformats.org/officeDocument/2006/relationships/image" Target="../media/image18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90.wmf"/><Relationship Id="rId9" Type="http://schemas.openxmlformats.org/officeDocument/2006/relationships/image" Target="../media/image1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93.wmf"/><Relationship Id="rId9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13" Type="http://schemas.openxmlformats.org/officeDocument/2006/relationships/image" Target="../media/image208.wmf"/><Relationship Id="rId3" Type="http://schemas.openxmlformats.org/officeDocument/2006/relationships/image" Target="../media/image203.wmf"/><Relationship Id="rId7" Type="http://schemas.openxmlformats.org/officeDocument/2006/relationships/image" Target="../media/image205.wmf"/><Relationship Id="rId12" Type="http://schemas.openxmlformats.org/officeDocument/2006/relationships/oleObject" Target="../embeddings/oleObject173.bin"/><Relationship Id="rId2" Type="http://schemas.openxmlformats.org/officeDocument/2006/relationships/oleObject" Target="../embeddings/oleObject168.bin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0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5" Type="http://schemas.openxmlformats.org/officeDocument/2006/relationships/image" Target="../media/image209.wmf"/><Relationship Id="rId10" Type="http://schemas.openxmlformats.org/officeDocument/2006/relationships/oleObject" Target="../embeddings/oleObject172.bin"/><Relationship Id="rId4" Type="http://schemas.openxmlformats.org/officeDocument/2006/relationships/oleObject" Target="../embeddings/oleObject169.bin"/><Relationship Id="rId9" Type="http://schemas.openxmlformats.org/officeDocument/2006/relationships/image" Target="../media/image206.wmf"/><Relationship Id="rId14" Type="http://schemas.openxmlformats.org/officeDocument/2006/relationships/oleObject" Target="../embeddings/oleObject17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oleObject" Target="../embeddings/oleObject180.bin"/><Relationship Id="rId18" Type="http://schemas.openxmlformats.org/officeDocument/2006/relationships/image" Target="../media/image217.wmf"/><Relationship Id="rId3" Type="http://schemas.openxmlformats.org/officeDocument/2006/relationships/image" Target="../media/image210.wmf"/><Relationship Id="rId21" Type="http://schemas.openxmlformats.org/officeDocument/2006/relationships/oleObject" Target="../embeddings/oleObject184.bin"/><Relationship Id="rId7" Type="http://schemas.openxmlformats.org/officeDocument/2006/relationships/image" Target="../media/image212.wmf"/><Relationship Id="rId12" Type="http://schemas.openxmlformats.org/officeDocument/2006/relationships/image" Target="../media/image214.wmf"/><Relationship Id="rId17" Type="http://schemas.openxmlformats.org/officeDocument/2006/relationships/oleObject" Target="../embeddings/oleObject182.bin"/><Relationship Id="rId2" Type="http://schemas.openxmlformats.org/officeDocument/2006/relationships/oleObject" Target="../embeddings/oleObject175.bin"/><Relationship Id="rId16" Type="http://schemas.openxmlformats.org/officeDocument/2006/relationships/image" Target="../media/image216.wmf"/><Relationship Id="rId20" Type="http://schemas.openxmlformats.org/officeDocument/2006/relationships/image" Target="../media/image21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7.bin"/><Relationship Id="rId11" Type="http://schemas.openxmlformats.org/officeDocument/2006/relationships/oleObject" Target="../embeddings/oleObject179.bin"/><Relationship Id="rId5" Type="http://schemas.openxmlformats.org/officeDocument/2006/relationships/image" Target="../media/image211.wmf"/><Relationship Id="rId15" Type="http://schemas.openxmlformats.org/officeDocument/2006/relationships/oleObject" Target="../embeddings/oleObject181.bin"/><Relationship Id="rId10" Type="http://schemas.openxmlformats.org/officeDocument/2006/relationships/image" Target="../media/image143.jpeg"/><Relationship Id="rId19" Type="http://schemas.openxmlformats.org/officeDocument/2006/relationships/oleObject" Target="../embeddings/oleObject183.bin"/><Relationship Id="rId4" Type="http://schemas.openxmlformats.org/officeDocument/2006/relationships/oleObject" Target="../embeddings/oleObject176.bin"/><Relationship Id="rId9" Type="http://schemas.openxmlformats.org/officeDocument/2006/relationships/image" Target="../media/image213.wmf"/><Relationship Id="rId14" Type="http://schemas.openxmlformats.org/officeDocument/2006/relationships/image" Target="../media/image215.wmf"/><Relationship Id="rId22" Type="http://schemas.openxmlformats.org/officeDocument/2006/relationships/image" Target="../media/image21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4.png"/><Relationship Id="rId7" Type="http://schemas.microsoft.com/office/2007/relationships/hdphoto" Target="../media/hdphoto6.wdp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microsoft.com/office/2007/relationships/hdphoto" Target="../media/hdphoto5.wdp"/><Relationship Id="rId4" Type="http://schemas.openxmlformats.org/officeDocument/2006/relationships/image" Target="../media/image22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3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microsoft.com/office/2007/relationships/hdphoto" Target="../media/hdphoto8.wdp"/><Relationship Id="rId10" Type="http://schemas.microsoft.com/office/2007/relationships/hdphoto" Target="../media/hdphoto10.wdp"/><Relationship Id="rId4" Type="http://schemas.openxmlformats.org/officeDocument/2006/relationships/image" Target="../media/image229.png"/><Relationship Id="rId9" Type="http://schemas.openxmlformats.org/officeDocument/2006/relationships/image" Target="../media/image2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8.wmf"/><Relationship Id="rId26" Type="http://schemas.openxmlformats.org/officeDocument/2006/relationships/image" Target="../media/image12.wmf"/><Relationship Id="rId21" Type="http://schemas.openxmlformats.org/officeDocument/2006/relationships/oleObject" Target="../embeddings/oleObject8.bin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0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oleObject" Target="../embeddings/oleObject3.bin"/><Relationship Id="rId24" Type="http://schemas.openxmlformats.org/officeDocument/2006/relationships/image" Target="../media/image11.wmf"/><Relationship Id="rId15" Type="http://schemas.openxmlformats.org/officeDocument/2006/relationships/oleObject" Target="../embeddings/oleObject5.bin"/><Relationship Id="rId23" Type="http://schemas.openxmlformats.org/officeDocument/2006/relationships/oleObject" Target="../embeddings/oleObject9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7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Relationship Id="rId27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243.wmf"/><Relationship Id="rId26" Type="http://schemas.openxmlformats.org/officeDocument/2006/relationships/oleObject" Target="../embeddings/oleObject198.bin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44.wmf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240.wmf"/><Relationship Id="rId17" Type="http://schemas.openxmlformats.org/officeDocument/2006/relationships/oleObject" Target="../embeddings/oleObject193.bin"/><Relationship Id="rId25" Type="http://schemas.openxmlformats.org/officeDocument/2006/relationships/image" Target="../media/image246.wmf"/><Relationship Id="rId2" Type="http://schemas.openxmlformats.org/officeDocument/2006/relationships/video" Target="../media/media1.wmv"/><Relationship Id="rId16" Type="http://schemas.openxmlformats.org/officeDocument/2006/relationships/image" Target="../media/image242.wmf"/><Relationship Id="rId20" Type="http://schemas.openxmlformats.org/officeDocument/2006/relationships/oleObject" Target="../embeddings/oleObject195.bin"/><Relationship Id="rId29" Type="http://schemas.openxmlformats.org/officeDocument/2006/relationships/image" Target="../media/image248.wmf"/><Relationship Id="rId1" Type="http://schemas.microsoft.com/office/2007/relationships/media" Target="../media/media1.wmv"/><Relationship Id="rId6" Type="http://schemas.openxmlformats.org/officeDocument/2006/relationships/image" Target="../media/image237.wmf"/><Relationship Id="rId11" Type="http://schemas.openxmlformats.org/officeDocument/2006/relationships/oleObject" Target="../embeddings/oleObject190.bin"/><Relationship Id="rId24" Type="http://schemas.openxmlformats.org/officeDocument/2006/relationships/oleObject" Target="../embeddings/oleObject197.bin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image" Target="../media/image245.wmf"/><Relationship Id="rId28" Type="http://schemas.openxmlformats.org/officeDocument/2006/relationships/oleObject" Target="../embeddings/oleObject199.bin"/><Relationship Id="rId10" Type="http://schemas.openxmlformats.org/officeDocument/2006/relationships/image" Target="../media/image239.wmf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236.png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241.wmf"/><Relationship Id="rId22" Type="http://schemas.openxmlformats.org/officeDocument/2006/relationships/oleObject" Target="../embeddings/oleObject196.bin"/><Relationship Id="rId27" Type="http://schemas.openxmlformats.org/officeDocument/2006/relationships/image" Target="../media/image247.emf"/><Relationship Id="rId30" Type="http://schemas.openxmlformats.org/officeDocument/2006/relationships/image" Target="../media/image2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image" Target="../media/image255.wmf"/><Relationship Id="rId3" Type="http://schemas.openxmlformats.org/officeDocument/2006/relationships/image" Target="../media/image250.wmf"/><Relationship Id="rId7" Type="http://schemas.openxmlformats.org/officeDocument/2006/relationships/image" Target="../media/image252.wmf"/><Relationship Id="rId12" Type="http://schemas.openxmlformats.org/officeDocument/2006/relationships/oleObject" Target="../embeddings/oleObject205.bin"/><Relationship Id="rId2" Type="http://schemas.openxmlformats.org/officeDocument/2006/relationships/oleObject" Target="../embeddings/oleObject200.bin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2.bin"/><Relationship Id="rId11" Type="http://schemas.openxmlformats.org/officeDocument/2006/relationships/image" Target="../media/image254.wmf"/><Relationship Id="rId5" Type="http://schemas.openxmlformats.org/officeDocument/2006/relationships/image" Target="../media/image251.wmf"/><Relationship Id="rId15" Type="http://schemas.openxmlformats.org/officeDocument/2006/relationships/image" Target="../media/image256.wmf"/><Relationship Id="rId10" Type="http://schemas.openxmlformats.org/officeDocument/2006/relationships/oleObject" Target="../embeddings/oleObject204.bin"/><Relationship Id="rId4" Type="http://schemas.openxmlformats.org/officeDocument/2006/relationships/oleObject" Target="../embeddings/oleObject201.bin"/><Relationship Id="rId9" Type="http://schemas.openxmlformats.org/officeDocument/2006/relationships/image" Target="../media/image253.wmf"/><Relationship Id="rId14" Type="http://schemas.openxmlformats.org/officeDocument/2006/relationships/oleObject" Target="../embeddings/oleObject20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0.bin"/><Relationship Id="rId13" Type="http://schemas.openxmlformats.org/officeDocument/2006/relationships/image" Target="../media/image262.wmf"/><Relationship Id="rId3" Type="http://schemas.openxmlformats.org/officeDocument/2006/relationships/image" Target="../media/image257.wmf"/><Relationship Id="rId7" Type="http://schemas.openxmlformats.org/officeDocument/2006/relationships/image" Target="../media/image259.wmf"/><Relationship Id="rId12" Type="http://schemas.openxmlformats.org/officeDocument/2006/relationships/oleObject" Target="../embeddings/oleObject212.bin"/><Relationship Id="rId2" Type="http://schemas.openxmlformats.org/officeDocument/2006/relationships/oleObject" Target="../embeddings/oleObject20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9.bin"/><Relationship Id="rId11" Type="http://schemas.openxmlformats.org/officeDocument/2006/relationships/image" Target="../media/image261.wmf"/><Relationship Id="rId5" Type="http://schemas.openxmlformats.org/officeDocument/2006/relationships/image" Target="../media/image258.wmf"/><Relationship Id="rId10" Type="http://schemas.openxmlformats.org/officeDocument/2006/relationships/oleObject" Target="../embeddings/oleObject211.bin"/><Relationship Id="rId4" Type="http://schemas.openxmlformats.org/officeDocument/2006/relationships/oleObject" Target="../embeddings/oleObject208.bin"/><Relationship Id="rId9" Type="http://schemas.openxmlformats.org/officeDocument/2006/relationships/image" Target="../media/image260.wmf"/><Relationship Id="rId14" Type="http://schemas.openxmlformats.org/officeDocument/2006/relationships/image" Target="../media/image2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microsoft.com/office/2007/relationships/hdphoto" Target="../media/hdphoto11.wdp"/><Relationship Id="rId7" Type="http://schemas.openxmlformats.org/officeDocument/2006/relationships/oleObject" Target="../embeddings/oleObject213.bin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microsoft.com/office/2007/relationships/hdphoto" Target="../media/hdphoto12.wdp"/><Relationship Id="rId4" Type="http://schemas.openxmlformats.org/officeDocument/2006/relationships/image" Target="../media/image265.png"/><Relationship Id="rId9" Type="http://schemas.openxmlformats.org/officeDocument/2006/relationships/image" Target="../media/image24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24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microsoft.com/office/2007/relationships/hdphoto" Target="../media/hdphoto14.wdp"/><Relationship Id="rId4" Type="http://schemas.openxmlformats.org/officeDocument/2006/relationships/image" Target="../media/image269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277.wmf"/><Relationship Id="rId26" Type="http://schemas.openxmlformats.org/officeDocument/2006/relationships/image" Target="../media/image281.emf"/><Relationship Id="rId39" Type="http://schemas.openxmlformats.org/officeDocument/2006/relationships/oleObject" Target="../embeddings/oleObject231.bin"/><Relationship Id="rId21" Type="http://schemas.openxmlformats.org/officeDocument/2006/relationships/oleObject" Target="../embeddings/oleObject222.bin"/><Relationship Id="rId34" Type="http://schemas.openxmlformats.org/officeDocument/2006/relationships/image" Target="../media/image285.emf"/><Relationship Id="rId42" Type="http://schemas.openxmlformats.org/officeDocument/2006/relationships/image" Target="../media/image289.wmf"/><Relationship Id="rId47" Type="http://schemas.openxmlformats.org/officeDocument/2006/relationships/image" Target="../media/image291.wmf"/><Relationship Id="rId7" Type="http://schemas.openxmlformats.org/officeDocument/2006/relationships/oleObject" Target="../embeddings/oleObject215.bin"/><Relationship Id="rId2" Type="http://schemas.openxmlformats.org/officeDocument/2006/relationships/video" Target="../media/media1.wmv"/><Relationship Id="rId16" Type="http://schemas.openxmlformats.org/officeDocument/2006/relationships/image" Target="../media/image276.emf"/><Relationship Id="rId29" Type="http://schemas.openxmlformats.org/officeDocument/2006/relationships/oleObject" Target="../embeddings/oleObject226.bin"/><Relationship Id="rId1" Type="http://schemas.microsoft.com/office/2007/relationships/media" Target="../media/media1.wmv"/><Relationship Id="rId6" Type="http://schemas.openxmlformats.org/officeDocument/2006/relationships/image" Target="../media/image271.wmf"/><Relationship Id="rId11" Type="http://schemas.openxmlformats.org/officeDocument/2006/relationships/oleObject" Target="../embeddings/oleObject217.bin"/><Relationship Id="rId24" Type="http://schemas.openxmlformats.org/officeDocument/2006/relationships/image" Target="../media/image280.wmf"/><Relationship Id="rId32" Type="http://schemas.openxmlformats.org/officeDocument/2006/relationships/image" Target="../media/image284.emf"/><Relationship Id="rId37" Type="http://schemas.openxmlformats.org/officeDocument/2006/relationships/oleObject" Target="../embeddings/oleObject230.bin"/><Relationship Id="rId40" Type="http://schemas.openxmlformats.org/officeDocument/2006/relationships/image" Target="../media/image288.wmf"/><Relationship Id="rId45" Type="http://schemas.openxmlformats.org/officeDocument/2006/relationships/image" Target="../media/image290.wmf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23" Type="http://schemas.openxmlformats.org/officeDocument/2006/relationships/oleObject" Target="../embeddings/oleObject223.bin"/><Relationship Id="rId28" Type="http://schemas.openxmlformats.org/officeDocument/2006/relationships/image" Target="../media/image282.emf"/><Relationship Id="rId36" Type="http://schemas.openxmlformats.org/officeDocument/2006/relationships/image" Target="../media/image286.wmf"/><Relationship Id="rId10" Type="http://schemas.openxmlformats.org/officeDocument/2006/relationships/image" Target="../media/image273.emf"/><Relationship Id="rId19" Type="http://schemas.openxmlformats.org/officeDocument/2006/relationships/oleObject" Target="../embeddings/oleObject221.bin"/><Relationship Id="rId31" Type="http://schemas.openxmlformats.org/officeDocument/2006/relationships/oleObject" Target="../embeddings/oleObject227.bin"/><Relationship Id="rId44" Type="http://schemas.openxmlformats.org/officeDocument/2006/relationships/oleObject" Target="../embeddings/oleObject233.bin"/><Relationship Id="rId4" Type="http://schemas.openxmlformats.org/officeDocument/2006/relationships/notesSlide" Target="../notesSlides/notesSlide20.xml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75.wmf"/><Relationship Id="rId22" Type="http://schemas.openxmlformats.org/officeDocument/2006/relationships/image" Target="../media/image279.emf"/><Relationship Id="rId27" Type="http://schemas.openxmlformats.org/officeDocument/2006/relationships/oleObject" Target="../embeddings/oleObject225.bin"/><Relationship Id="rId30" Type="http://schemas.openxmlformats.org/officeDocument/2006/relationships/image" Target="../media/image283.emf"/><Relationship Id="rId35" Type="http://schemas.openxmlformats.org/officeDocument/2006/relationships/oleObject" Target="../embeddings/oleObject229.bin"/><Relationship Id="rId43" Type="http://schemas.openxmlformats.org/officeDocument/2006/relationships/image" Target="../media/image236.png"/><Relationship Id="rId48" Type="http://schemas.openxmlformats.org/officeDocument/2006/relationships/image" Target="../media/image249.png"/><Relationship Id="rId8" Type="http://schemas.openxmlformats.org/officeDocument/2006/relationships/image" Target="../media/image272.wmf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274.wmf"/><Relationship Id="rId17" Type="http://schemas.openxmlformats.org/officeDocument/2006/relationships/oleObject" Target="../embeddings/oleObject220.bin"/><Relationship Id="rId25" Type="http://schemas.openxmlformats.org/officeDocument/2006/relationships/oleObject" Target="../embeddings/oleObject224.bin"/><Relationship Id="rId33" Type="http://schemas.openxmlformats.org/officeDocument/2006/relationships/oleObject" Target="../embeddings/oleObject228.bin"/><Relationship Id="rId38" Type="http://schemas.openxmlformats.org/officeDocument/2006/relationships/image" Target="../media/image287.wmf"/><Relationship Id="rId46" Type="http://schemas.openxmlformats.org/officeDocument/2006/relationships/oleObject" Target="../embeddings/oleObject234.bin"/><Relationship Id="rId20" Type="http://schemas.openxmlformats.org/officeDocument/2006/relationships/image" Target="../media/image278.wmf"/><Relationship Id="rId41" Type="http://schemas.openxmlformats.org/officeDocument/2006/relationships/oleObject" Target="../embeddings/oleObject232.bin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7.wmf"/><Relationship Id="rId18" Type="http://schemas.openxmlformats.org/officeDocument/2006/relationships/oleObject" Target="../embeddings/oleObject244.bin"/><Relationship Id="rId26" Type="http://schemas.openxmlformats.org/officeDocument/2006/relationships/image" Target="../media/image301.wmf"/><Relationship Id="rId21" Type="http://schemas.openxmlformats.org/officeDocument/2006/relationships/oleObject" Target="../embeddings/oleObject246.bin"/><Relationship Id="rId34" Type="http://schemas.openxmlformats.org/officeDocument/2006/relationships/image" Target="../media/image305.wmf"/><Relationship Id="rId7" Type="http://schemas.openxmlformats.org/officeDocument/2006/relationships/image" Target="../media/image294.wmf"/><Relationship Id="rId12" Type="http://schemas.openxmlformats.org/officeDocument/2006/relationships/oleObject" Target="../embeddings/oleObject240.bin"/><Relationship Id="rId17" Type="http://schemas.openxmlformats.org/officeDocument/2006/relationships/oleObject" Target="../embeddings/oleObject243.bin"/><Relationship Id="rId25" Type="http://schemas.openxmlformats.org/officeDocument/2006/relationships/oleObject" Target="../embeddings/oleObject249.bin"/><Relationship Id="rId33" Type="http://schemas.openxmlformats.org/officeDocument/2006/relationships/oleObject" Target="../embeddings/oleObject253.bin"/><Relationship Id="rId2" Type="http://schemas.openxmlformats.org/officeDocument/2006/relationships/oleObject" Target="../embeddings/oleObject235.bin"/><Relationship Id="rId16" Type="http://schemas.openxmlformats.org/officeDocument/2006/relationships/oleObject" Target="../embeddings/oleObject242.bin"/><Relationship Id="rId20" Type="http://schemas.openxmlformats.org/officeDocument/2006/relationships/oleObject" Target="../embeddings/oleObject245.bin"/><Relationship Id="rId29" Type="http://schemas.openxmlformats.org/officeDocument/2006/relationships/oleObject" Target="../embeddings/oleObject25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7.bin"/><Relationship Id="rId11" Type="http://schemas.openxmlformats.org/officeDocument/2006/relationships/image" Target="../media/image296.wmf"/><Relationship Id="rId24" Type="http://schemas.openxmlformats.org/officeDocument/2006/relationships/image" Target="../media/image300.wmf"/><Relationship Id="rId32" Type="http://schemas.openxmlformats.org/officeDocument/2006/relationships/image" Target="../media/image304.wmf"/><Relationship Id="rId37" Type="http://schemas.openxmlformats.org/officeDocument/2006/relationships/image" Target="../media/image249.png"/><Relationship Id="rId5" Type="http://schemas.openxmlformats.org/officeDocument/2006/relationships/image" Target="../media/image293.wmf"/><Relationship Id="rId15" Type="http://schemas.openxmlformats.org/officeDocument/2006/relationships/image" Target="../media/image298.wmf"/><Relationship Id="rId23" Type="http://schemas.openxmlformats.org/officeDocument/2006/relationships/oleObject" Target="../embeddings/oleObject248.bin"/><Relationship Id="rId28" Type="http://schemas.openxmlformats.org/officeDocument/2006/relationships/image" Target="../media/image302.wmf"/><Relationship Id="rId36" Type="http://schemas.openxmlformats.org/officeDocument/2006/relationships/image" Target="../media/image271.wmf"/><Relationship Id="rId10" Type="http://schemas.openxmlformats.org/officeDocument/2006/relationships/oleObject" Target="../embeddings/oleObject239.bin"/><Relationship Id="rId19" Type="http://schemas.openxmlformats.org/officeDocument/2006/relationships/image" Target="../media/image299.wmf"/><Relationship Id="rId31" Type="http://schemas.openxmlformats.org/officeDocument/2006/relationships/oleObject" Target="../embeddings/oleObject252.bin"/><Relationship Id="rId4" Type="http://schemas.openxmlformats.org/officeDocument/2006/relationships/oleObject" Target="../embeddings/oleObject236.bin"/><Relationship Id="rId9" Type="http://schemas.openxmlformats.org/officeDocument/2006/relationships/image" Target="../media/image295.wmf"/><Relationship Id="rId14" Type="http://schemas.openxmlformats.org/officeDocument/2006/relationships/oleObject" Target="../embeddings/oleObject241.bin"/><Relationship Id="rId22" Type="http://schemas.openxmlformats.org/officeDocument/2006/relationships/oleObject" Target="../embeddings/oleObject247.bin"/><Relationship Id="rId27" Type="http://schemas.openxmlformats.org/officeDocument/2006/relationships/oleObject" Target="../embeddings/oleObject250.bin"/><Relationship Id="rId30" Type="http://schemas.openxmlformats.org/officeDocument/2006/relationships/image" Target="../media/image303.wmf"/><Relationship Id="rId35" Type="http://schemas.openxmlformats.org/officeDocument/2006/relationships/oleObject" Target="../embeddings/oleObject214.bin"/><Relationship Id="rId8" Type="http://schemas.openxmlformats.org/officeDocument/2006/relationships/oleObject" Target="../embeddings/oleObject238.bin"/><Relationship Id="rId3" Type="http://schemas.openxmlformats.org/officeDocument/2006/relationships/image" Target="../media/image29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7.bin"/><Relationship Id="rId13" Type="http://schemas.openxmlformats.org/officeDocument/2006/relationships/image" Target="../media/image311.wmf"/><Relationship Id="rId18" Type="http://schemas.openxmlformats.org/officeDocument/2006/relationships/image" Target="../media/image249.png"/><Relationship Id="rId3" Type="http://schemas.openxmlformats.org/officeDocument/2006/relationships/image" Target="../media/image306.wmf"/><Relationship Id="rId7" Type="http://schemas.openxmlformats.org/officeDocument/2006/relationships/image" Target="../media/image308.wmf"/><Relationship Id="rId12" Type="http://schemas.openxmlformats.org/officeDocument/2006/relationships/oleObject" Target="../embeddings/oleObject259.bin"/><Relationship Id="rId17" Type="http://schemas.openxmlformats.org/officeDocument/2006/relationships/image" Target="../media/image313.wmf"/><Relationship Id="rId2" Type="http://schemas.openxmlformats.org/officeDocument/2006/relationships/oleObject" Target="../embeddings/oleObject254.bin"/><Relationship Id="rId16" Type="http://schemas.openxmlformats.org/officeDocument/2006/relationships/oleObject" Target="../embeddings/oleObject26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6.bin"/><Relationship Id="rId11" Type="http://schemas.openxmlformats.org/officeDocument/2006/relationships/image" Target="../media/image310.wmf"/><Relationship Id="rId5" Type="http://schemas.openxmlformats.org/officeDocument/2006/relationships/image" Target="../media/image307.wmf"/><Relationship Id="rId15" Type="http://schemas.openxmlformats.org/officeDocument/2006/relationships/image" Target="../media/image312.wmf"/><Relationship Id="rId10" Type="http://schemas.openxmlformats.org/officeDocument/2006/relationships/oleObject" Target="../embeddings/oleObject258.bin"/><Relationship Id="rId4" Type="http://schemas.openxmlformats.org/officeDocument/2006/relationships/oleObject" Target="../embeddings/oleObject255.bin"/><Relationship Id="rId9" Type="http://schemas.openxmlformats.org/officeDocument/2006/relationships/image" Target="../media/image309.wmf"/><Relationship Id="rId14" Type="http://schemas.openxmlformats.org/officeDocument/2006/relationships/oleObject" Target="../embeddings/oleObject26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3" Type="http://schemas.microsoft.com/office/2007/relationships/hdphoto" Target="../media/hdphoto15.wdp"/><Relationship Id="rId7" Type="http://schemas.openxmlformats.org/officeDocument/2006/relationships/oleObject" Target="../embeddings/oleObject263.bin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wmf"/><Relationship Id="rId5" Type="http://schemas.openxmlformats.org/officeDocument/2006/relationships/oleObject" Target="../embeddings/oleObject262.bin"/><Relationship Id="rId10" Type="http://schemas.openxmlformats.org/officeDocument/2006/relationships/image" Target="../media/image249.png"/><Relationship Id="rId4" Type="http://schemas.openxmlformats.org/officeDocument/2006/relationships/image" Target="../media/image315.png"/><Relationship Id="rId9" Type="http://schemas.openxmlformats.org/officeDocument/2006/relationships/image" Target="../media/image3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13.pn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2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wmf"/><Relationship Id="rId20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wmf"/><Relationship Id="rId13" Type="http://schemas.openxmlformats.org/officeDocument/2006/relationships/oleObject" Target="../embeddings/oleObject268.bin"/><Relationship Id="rId18" Type="http://schemas.openxmlformats.org/officeDocument/2006/relationships/image" Target="../media/image327.wmf"/><Relationship Id="rId26" Type="http://schemas.openxmlformats.org/officeDocument/2006/relationships/image" Target="../media/image331.wmf"/><Relationship Id="rId3" Type="http://schemas.openxmlformats.org/officeDocument/2006/relationships/slideLayout" Target="../slideLayouts/slideLayout7.xml"/><Relationship Id="rId21" Type="http://schemas.openxmlformats.org/officeDocument/2006/relationships/oleObject" Target="../embeddings/oleObject272.bin"/><Relationship Id="rId7" Type="http://schemas.openxmlformats.org/officeDocument/2006/relationships/oleObject" Target="../embeddings/oleObject265.bin"/><Relationship Id="rId12" Type="http://schemas.openxmlformats.org/officeDocument/2006/relationships/image" Target="../media/image324.wmf"/><Relationship Id="rId17" Type="http://schemas.openxmlformats.org/officeDocument/2006/relationships/oleObject" Target="../embeddings/oleObject270.bin"/><Relationship Id="rId25" Type="http://schemas.openxmlformats.org/officeDocument/2006/relationships/oleObject" Target="../embeddings/oleObject274.bin"/><Relationship Id="rId2" Type="http://schemas.openxmlformats.org/officeDocument/2006/relationships/video" Target="../media/media2.wmv"/><Relationship Id="rId16" Type="http://schemas.openxmlformats.org/officeDocument/2006/relationships/image" Target="../media/image326.wmf"/><Relationship Id="rId20" Type="http://schemas.openxmlformats.org/officeDocument/2006/relationships/image" Target="../media/image328.wmf"/><Relationship Id="rId29" Type="http://schemas.openxmlformats.org/officeDocument/2006/relationships/oleObject" Target="../embeddings/oleObject276.bin"/><Relationship Id="rId1" Type="http://schemas.microsoft.com/office/2007/relationships/media" Target="../media/media2.wmv"/><Relationship Id="rId6" Type="http://schemas.openxmlformats.org/officeDocument/2006/relationships/image" Target="../media/image321.wmf"/><Relationship Id="rId11" Type="http://schemas.openxmlformats.org/officeDocument/2006/relationships/oleObject" Target="../embeddings/oleObject267.bin"/><Relationship Id="rId24" Type="http://schemas.openxmlformats.org/officeDocument/2006/relationships/image" Target="../media/image330.wmf"/><Relationship Id="rId5" Type="http://schemas.openxmlformats.org/officeDocument/2006/relationships/oleObject" Target="../embeddings/oleObject264.bin"/><Relationship Id="rId15" Type="http://schemas.openxmlformats.org/officeDocument/2006/relationships/oleObject" Target="../embeddings/oleObject269.bin"/><Relationship Id="rId23" Type="http://schemas.openxmlformats.org/officeDocument/2006/relationships/oleObject" Target="../embeddings/oleObject273.bin"/><Relationship Id="rId28" Type="http://schemas.openxmlformats.org/officeDocument/2006/relationships/image" Target="../media/image332.wmf"/><Relationship Id="rId10" Type="http://schemas.openxmlformats.org/officeDocument/2006/relationships/image" Target="../media/image323.wmf"/><Relationship Id="rId19" Type="http://schemas.openxmlformats.org/officeDocument/2006/relationships/oleObject" Target="../embeddings/oleObject271.bin"/><Relationship Id="rId31" Type="http://schemas.openxmlformats.org/officeDocument/2006/relationships/image" Target="../media/image249.png"/><Relationship Id="rId4" Type="http://schemas.openxmlformats.org/officeDocument/2006/relationships/image" Target="../media/image320.png"/><Relationship Id="rId9" Type="http://schemas.openxmlformats.org/officeDocument/2006/relationships/oleObject" Target="../embeddings/oleObject266.bin"/><Relationship Id="rId14" Type="http://schemas.openxmlformats.org/officeDocument/2006/relationships/image" Target="../media/image325.wmf"/><Relationship Id="rId22" Type="http://schemas.openxmlformats.org/officeDocument/2006/relationships/image" Target="../media/image329.wmf"/><Relationship Id="rId27" Type="http://schemas.openxmlformats.org/officeDocument/2006/relationships/oleObject" Target="../embeddings/oleObject275.bin"/><Relationship Id="rId30" Type="http://schemas.openxmlformats.org/officeDocument/2006/relationships/image" Target="../media/image333.wmf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wmf"/><Relationship Id="rId18" Type="http://schemas.openxmlformats.org/officeDocument/2006/relationships/oleObject" Target="../embeddings/oleObject285.bin"/><Relationship Id="rId26" Type="http://schemas.openxmlformats.org/officeDocument/2006/relationships/image" Target="../media/image345.wmf"/><Relationship Id="rId3" Type="http://schemas.openxmlformats.org/officeDocument/2006/relationships/image" Target="../media/image334.wmf"/><Relationship Id="rId21" Type="http://schemas.openxmlformats.org/officeDocument/2006/relationships/oleObject" Target="../embeddings/oleObject287.bin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282.bin"/><Relationship Id="rId17" Type="http://schemas.openxmlformats.org/officeDocument/2006/relationships/image" Target="../media/image341.wmf"/><Relationship Id="rId25" Type="http://schemas.openxmlformats.org/officeDocument/2006/relationships/oleObject" Target="../embeddings/oleObject289.bin"/><Relationship Id="rId33" Type="http://schemas.openxmlformats.org/officeDocument/2006/relationships/image" Target="../media/image249.png"/><Relationship Id="rId2" Type="http://schemas.openxmlformats.org/officeDocument/2006/relationships/oleObject" Target="../embeddings/oleObject277.bin"/><Relationship Id="rId16" Type="http://schemas.openxmlformats.org/officeDocument/2006/relationships/oleObject" Target="../embeddings/oleObject284.bin"/><Relationship Id="rId20" Type="http://schemas.openxmlformats.org/officeDocument/2006/relationships/image" Target="../media/image342.wmf"/><Relationship Id="rId29" Type="http://schemas.openxmlformats.org/officeDocument/2006/relationships/oleObject" Target="../embeddings/oleObject29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9.bin"/><Relationship Id="rId11" Type="http://schemas.openxmlformats.org/officeDocument/2006/relationships/image" Target="../media/image338.wmf"/><Relationship Id="rId24" Type="http://schemas.openxmlformats.org/officeDocument/2006/relationships/image" Target="../media/image344.wmf"/><Relationship Id="rId32" Type="http://schemas.openxmlformats.org/officeDocument/2006/relationships/image" Target="../media/image348.wmf"/><Relationship Id="rId5" Type="http://schemas.openxmlformats.org/officeDocument/2006/relationships/image" Target="../media/image335.wmf"/><Relationship Id="rId15" Type="http://schemas.openxmlformats.org/officeDocument/2006/relationships/image" Target="../media/image340.wmf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346.wmf"/><Relationship Id="rId10" Type="http://schemas.openxmlformats.org/officeDocument/2006/relationships/oleObject" Target="../embeddings/oleObject281.bin"/><Relationship Id="rId19" Type="http://schemas.openxmlformats.org/officeDocument/2006/relationships/oleObject" Target="../embeddings/oleObject286.bin"/><Relationship Id="rId31" Type="http://schemas.openxmlformats.org/officeDocument/2006/relationships/oleObject" Target="../embeddings/oleObject292.bin"/><Relationship Id="rId4" Type="http://schemas.openxmlformats.org/officeDocument/2006/relationships/oleObject" Target="../embeddings/oleObject278.bin"/><Relationship Id="rId9" Type="http://schemas.openxmlformats.org/officeDocument/2006/relationships/image" Target="../media/image337.wmf"/><Relationship Id="rId14" Type="http://schemas.openxmlformats.org/officeDocument/2006/relationships/oleObject" Target="../embeddings/oleObject283.bin"/><Relationship Id="rId22" Type="http://schemas.openxmlformats.org/officeDocument/2006/relationships/image" Target="../media/image343.wmf"/><Relationship Id="rId27" Type="http://schemas.openxmlformats.org/officeDocument/2006/relationships/oleObject" Target="../embeddings/oleObject290.bin"/><Relationship Id="rId30" Type="http://schemas.openxmlformats.org/officeDocument/2006/relationships/image" Target="../media/image347.wmf"/><Relationship Id="rId8" Type="http://schemas.openxmlformats.org/officeDocument/2006/relationships/oleObject" Target="../embeddings/oleObject28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2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6.bin"/><Relationship Id="rId13" Type="http://schemas.openxmlformats.org/officeDocument/2006/relationships/oleObject" Target="../embeddings/oleObject300.bin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5.bin"/><Relationship Id="rId12" Type="http://schemas.openxmlformats.org/officeDocument/2006/relationships/oleObject" Target="../embeddings/oleObject299.bin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4.bin"/><Relationship Id="rId10" Type="http://schemas.openxmlformats.org/officeDocument/2006/relationships/image" Target="../media/image354.wmf"/><Relationship Id="rId4" Type="http://schemas.openxmlformats.org/officeDocument/2006/relationships/image" Target="../media/image352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3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02.bin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357.wmf"/><Relationship Id="rId11" Type="http://schemas.openxmlformats.org/officeDocument/2006/relationships/image" Target="../media/image355.png"/><Relationship Id="rId5" Type="http://schemas.openxmlformats.org/officeDocument/2006/relationships/oleObject" Target="../embeddings/oleObject301.bin"/><Relationship Id="rId10" Type="http://schemas.openxmlformats.org/officeDocument/2006/relationships/image" Target="../media/image359.wmf"/><Relationship Id="rId4" Type="http://schemas.openxmlformats.org/officeDocument/2006/relationships/image" Target="../media/image356.png"/><Relationship Id="rId9" Type="http://schemas.openxmlformats.org/officeDocument/2006/relationships/oleObject" Target="../embeddings/oleObject30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gif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gif"/><Relationship Id="rId5" Type="http://schemas.openxmlformats.org/officeDocument/2006/relationships/image" Target="../media/image361.wmf"/><Relationship Id="rId4" Type="http://schemas.openxmlformats.org/officeDocument/2006/relationships/oleObject" Target="../embeddings/oleObject30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microsoft.com/office/2007/relationships/hdphoto" Target="../media/hdphoto17.wdp"/><Relationship Id="rId4" Type="http://schemas.openxmlformats.org/officeDocument/2006/relationships/image" Target="../media/image3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18" Type="http://schemas.openxmlformats.org/officeDocument/2006/relationships/oleObject" Target="../embeddings/oleObject19.bin"/><Relationship Id="rId26" Type="http://schemas.openxmlformats.org/officeDocument/2006/relationships/oleObject" Target="../embeddings/oleObject15.bin"/><Relationship Id="rId21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0.wmf"/><Relationship Id="rId25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36.png"/><Relationship Id="rId24" Type="http://schemas.openxmlformats.org/officeDocument/2006/relationships/oleObject" Target="../embeddings/oleObject22.bin"/><Relationship Id="rId15" Type="http://schemas.openxmlformats.org/officeDocument/2006/relationships/image" Target="../media/image19.wmf"/><Relationship Id="rId23" Type="http://schemas.openxmlformats.org/officeDocument/2006/relationships/image" Target="../media/image23.wmf"/><Relationship Id="rId28" Type="http://schemas.openxmlformats.org/officeDocument/2006/relationships/image" Target="../media/image13.png"/><Relationship Id="rId19" Type="http://schemas.openxmlformats.org/officeDocument/2006/relationships/image" Target="../media/image21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3" Type="http://schemas.openxmlformats.org/officeDocument/2006/relationships/image" Target="../media/image371.png"/><Relationship Id="rId7" Type="http://schemas.openxmlformats.org/officeDocument/2006/relationships/oleObject" Target="../embeddings/oleObject306.bin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wmf"/><Relationship Id="rId5" Type="http://schemas.openxmlformats.org/officeDocument/2006/relationships/oleObject" Target="../embeddings/oleObject305.bin"/><Relationship Id="rId4" Type="http://schemas.openxmlformats.org/officeDocument/2006/relationships/image" Target="../media/image372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382.wmf"/><Relationship Id="rId26" Type="http://schemas.openxmlformats.org/officeDocument/2006/relationships/image" Target="../media/image386.wmf"/><Relationship Id="rId39" Type="http://schemas.openxmlformats.org/officeDocument/2006/relationships/oleObject" Target="../embeddings/oleObject325.bin"/><Relationship Id="rId21" Type="http://schemas.openxmlformats.org/officeDocument/2006/relationships/oleObject" Target="../embeddings/oleObject316.bin"/><Relationship Id="rId34" Type="http://schemas.openxmlformats.org/officeDocument/2006/relationships/image" Target="../media/image390.wmf"/><Relationship Id="rId42" Type="http://schemas.openxmlformats.org/officeDocument/2006/relationships/image" Target="../media/image394.wmf"/><Relationship Id="rId47" Type="http://schemas.openxmlformats.org/officeDocument/2006/relationships/image" Target="../media/image396.wmf"/><Relationship Id="rId50" Type="http://schemas.openxmlformats.org/officeDocument/2006/relationships/oleObject" Target="../embeddings/oleObject332.bin"/><Relationship Id="rId55" Type="http://schemas.openxmlformats.org/officeDocument/2006/relationships/image" Target="../media/image399.emf"/><Relationship Id="rId7" Type="http://schemas.openxmlformats.org/officeDocument/2006/relationships/oleObject" Target="../embeddings/oleObject309.bin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81.wmf"/><Relationship Id="rId29" Type="http://schemas.openxmlformats.org/officeDocument/2006/relationships/oleObject" Target="../embeddings/oleObject320.bin"/><Relationship Id="rId11" Type="http://schemas.openxmlformats.org/officeDocument/2006/relationships/oleObject" Target="../embeddings/oleObject311.bin"/><Relationship Id="rId24" Type="http://schemas.openxmlformats.org/officeDocument/2006/relationships/image" Target="../media/image385.wmf"/><Relationship Id="rId32" Type="http://schemas.openxmlformats.org/officeDocument/2006/relationships/image" Target="../media/image389.wmf"/><Relationship Id="rId37" Type="http://schemas.openxmlformats.org/officeDocument/2006/relationships/oleObject" Target="../embeddings/oleObject324.bin"/><Relationship Id="rId40" Type="http://schemas.openxmlformats.org/officeDocument/2006/relationships/image" Target="../media/image393.wmf"/><Relationship Id="rId45" Type="http://schemas.openxmlformats.org/officeDocument/2006/relationships/oleObject" Target="../embeddings/oleObject328.bin"/><Relationship Id="rId53" Type="http://schemas.openxmlformats.org/officeDocument/2006/relationships/image" Target="../media/image398.wmf"/><Relationship Id="rId58" Type="http://schemas.openxmlformats.org/officeDocument/2006/relationships/image" Target="../media/image401.png"/><Relationship Id="rId5" Type="http://schemas.openxmlformats.org/officeDocument/2006/relationships/oleObject" Target="../embeddings/oleObject308.bin"/><Relationship Id="rId19" Type="http://schemas.openxmlformats.org/officeDocument/2006/relationships/oleObject" Target="../embeddings/oleObject315.bin"/><Relationship Id="rId4" Type="http://schemas.openxmlformats.org/officeDocument/2006/relationships/image" Target="../media/image375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380.wmf"/><Relationship Id="rId22" Type="http://schemas.openxmlformats.org/officeDocument/2006/relationships/image" Target="../media/image384.wmf"/><Relationship Id="rId27" Type="http://schemas.openxmlformats.org/officeDocument/2006/relationships/oleObject" Target="../embeddings/oleObject319.bin"/><Relationship Id="rId30" Type="http://schemas.openxmlformats.org/officeDocument/2006/relationships/image" Target="../media/image388.wmf"/><Relationship Id="rId35" Type="http://schemas.openxmlformats.org/officeDocument/2006/relationships/oleObject" Target="../embeddings/oleObject323.bin"/><Relationship Id="rId43" Type="http://schemas.openxmlformats.org/officeDocument/2006/relationships/oleObject" Target="../embeddings/oleObject327.bin"/><Relationship Id="rId48" Type="http://schemas.openxmlformats.org/officeDocument/2006/relationships/oleObject" Target="../embeddings/oleObject330.bin"/><Relationship Id="rId56" Type="http://schemas.openxmlformats.org/officeDocument/2006/relationships/oleObject" Target="../embeddings/oleObject335.bin"/><Relationship Id="rId8" Type="http://schemas.openxmlformats.org/officeDocument/2006/relationships/image" Target="../media/image377.wmf"/><Relationship Id="rId51" Type="http://schemas.openxmlformats.org/officeDocument/2006/relationships/image" Target="../media/image397.wmf"/><Relationship Id="rId3" Type="http://schemas.openxmlformats.org/officeDocument/2006/relationships/oleObject" Target="../embeddings/oleObject307.bin"/><Relationship Id="rId12" Type="http://schemas.openxmlformats.org/officeDocument/2006/relationships/image" Target="../media/image379.wmf"/><Relationship Id="rId17" Type="http://schemas.openxmlformats.org/officeDocument/2006/relationships/oleObject" Target="../embeddings/oleObject314.bin"/><Relationship Id="rId25" Type="http://schemas.openxmlformats.org/officeDocument/2006/relationships/oleObject" Target="../embeddings/oleObject318.bin"/><Relationship Id="rId33" Type="http://schemas.openxmlformats.org/officeDocument/2006/relationships/oleObject" Target="../embeddings/oleObject322.bin"/><Relationship Id="rId38" Type="http://schemas.openxmlformats.org/officeDocument/2006/relationships/image" Target="../media/image392.wmf"/><Relationship Id="rId46" Type="http://schemas.openxmlformats.org/officeDocument/2006/relationships/oleObject" Target="../embeddings/oleObject329.bin"/><Relationship Id="rId20" Type="http://schemas.openxmlformats.org/officeDocument/2006/relationships/image" Target="../media/image383.wmf"/><Relationship Id="rId41" Type="http://schemas.openxmlformats.org/officeDocument/2006/relationships/oleObject" Target="../embeddings/oleObject326.bin"/><Relationship Id="rId54" Type="http://schemas.openxmlformats.org/officeDocument/2006/relationships/oleObject" Target="../embeddings/oleObject33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emf"/><Relationship Id="rId15" Type="http://schemas.openxmlformats.org/officeDocument/2006/relationships/oleObject" Target="../embeddings/oleObject313.bin"/><Relationship Id="rId23" Type="http://schemas.openxmlformats.org/officeDocument/2006/relationships/oleObject" Target="../embeddings/oleObject317.bin"/><Relationship Id="rId28" Type="http://schemas.openxmlformats.org/officeDocument/2006/relationships/image" Target="../media/image387.wmf"/><Relationship Id="rId36" Type="http://schemas.openxmlformats.org/officeDocument/2006/relationships/image" Target="../media/image391.wmf"/><Relationship Id="rId49" Type="http://schemas.openxmlformats.org/officeDocument/2006/relationships/oleObject" Target="../embeddings/oleObject331.bin"/><Relationship Id="rId57" Type="http://schemas.openxmlformats.org/officeDocument/2006/relationships/image" Target="../media/image400.wmf"/><Relationship Id="rId10" Type="http://schemas.openxmlformats.org/officeDocument/2006/relationships/image" Target="../media/image378.wmf"/><Relationship Id="rId31" Type="http://schemas.openxmlformats.org/officeDocument/2006/relationships/oleObject" Target="../embeddings/oleObject321.bin"/><Relationship Id="rId44" Type="http://schemas.openxmlformats.org/officeDocument/2006/relationships/image" Target="../media/image395.wmf"/><Relationship Id="rId52" Type="http://schemas.openxmlformats.org/officeDocument/2006/relationships/oleObject" Target="../embeddings/oleObject33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13" Type="http://schemas.openxmlformats.org/officeDocument/2006/relationships/oleObject" Target="../embeddings/oleObject339.bin"/><Relationship Id="rId18" Type="http://schemas.openxmlformats.org/officeDocument/2006/relationships/image" Target="../media/image409.wmf"/><Relationship Id="rId3" Type="http://schemas.openxmlformats.org/officeDocument/2006/relationships/image" Target="../media/image402.png"/><Relationship Id="rId21" Type="http://schemas.openxmlformats.org/officeDocument/2006/relationships/oleObject" Target="../embeddings/oleObject343.bin"/><Relationship Id="rId7" Type="http://schemas.openxmlformats.org/officeDocument/2006/relationships/oleObject" Target="../embeddings/oleObject336.bin"/><Relationship Id="rId12" Type="http://schemas.openxmlformats.org/officeDocument/2006/relationships/image" Target="../media/image406.wmf"/><Relationship Id="rId17" Type="http://schemas.openxmlformats.org/officeDocument/2006/relationships/oleObject" Target="../embeddings/oleObject341.bin"/><Relationship Id="rId2" Type="http://schemas.openxmlformats.org/officeDocument/2006/relationships/image" Target="../media/image401.png"/><Relationship Id="rId16" Type="http://schemas.openxmlformats.org/officeDocument/2006/relationships/image" Target="../media/image408.wmf"/><Relationship Id="rId20" Type="http://schemas.openxmlformats.org/officeDocument/2006/relationships/image" Target="../media/image410.wmf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oleObject" Target="../embeddings/oleObject338.bin"/><Relationship Id="rId5" Type="http://schemas.openxmlformats.org/officeDocument/2006/relationships/image" Target="../media/image403.png"/><Relationship Id="rId15" Type="http://schemas.openxmlformats.org/officeDocument/2006/relationships/oleObject" Target="../embeddings/oleObject340.bin"/><Relationship Id="rId10" Type="http://schemas.openxmlformats.org/officeDocument/2006/relationships/image" Target="../media/image405.wmf"/><Relationship Id="rId19" Type="http://schemas.openxmlformats.org/officeDocument/2006/relationships/oleObject" Target="../embeddings/oleObject342.bin"/><Relationship Id="rId4" Type="http://schemas.microsoft.com/office/2007/relationships/hdphoto" Target="../media/hdphoto19.wdp"/><Relationship Id="rId9" Type="http://schemas.openxmlformats.org/officeDocument/2006/relationships/oleObject" Target="../embeddings/oleObject337.bin"/><Relationship Id="rId14" Type="http://schemas.openxmlformats.org/officeDocument/2006/relationships/image" Target="../media/image407.wmf"/><Relationship Id="rId22" Type="http://schemas.openxmlformats.org/officeDocument/2006/relationships/image" Target="../media/image41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7.bin"/><Relationship Id="rId13" Type="http://schemas.openxmlformats.org/officeDocument/2006/relationships/image" Target="../media/image419.wmf"/><Relationship Id="rId18" Type="http://schemas.openxmlformats.org/officeDocument/2006/relationships/oleObject" Target="../embeddings/oleObject352.bin"/><Relationship Id="rId26" Type="http://schemas.openxmlformats.org/officeDocument/2006/relationships/oleObject" Target="../embeddings/oleObject356.bin"/><Relationship Id="rId3" Type="http://schemas.openxmlformats.org/officeDocument/2006/relationships/image" Target="../media/image414.wmf"/><Relationship Id="rId21" Type="http://schemas.openxmlformats.org/officeDocument/2006/relationships/image" Target="../media/image423.wmf"/><Relationship Id="rId7" Type="http://schemas.openxmlformats.org/officeDocument/2006/relationships/image" Target="../media/image416.wmf"/><Relationship Id="rId12" Type="http://schemas.openxmlformats.org/officeDocument/2006/relationships/oleObject" Target="../embeddings/oleObject349.bin"/><Relationship Id="rId17" Type="http://schemas.openxmlformats.org/officeDocument/2006/relationships/image" Target="../media/image421.wmf"/><Relationship Id="rId25" Type="http://schemas.openxmlformats.org/officeDocument/2006/relationships/image" Target="../media/image425.wmf"/><Relationship Id="rId2" Type="http://schemas.openxmlformats.org/officeDocument/2006/relationships/oleObject" Target="../embeddings/oleObject344.bin"/><Relationship Id="rId16" Type="http://schemas.openxmlformats.org/officeDocument/2006/relationships/oleObject" Target="../embeddings/oleObject351.bin"/><Relationship Id="rId20" Type="http://schemas.openxmlformats.org/officeDocument/2006/relationships/oleObject" Target="../embeddings/oleObject353.bin"/><Relationship Id="rId29" Type="http://schemas.openxmlformats.org/officeDocument/2006/relationships/image" Target="../media/image427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6.bin"/><Relationship Id="rId11" Type="http://schemas.openxmlformats.org/officeDocument/2006/relationships/image" Target="../media/image418.wmf"/><Relationship Id="rId24" Type="http://schemas.openxmlformats.org/officeDocument/2006/relationships/oleObject" Target="../embeddings/oleObject355.bin"/><Relationship Id="rId5" Type="http://schemas.openxmlformats.org/officeDocument/2006/relationships/image" Target="../media/image415.wmf"/><Relationship Id="rId15" Type="http://schemas.openxmlformats.org/officeDocument/2006/relationships/image" Target="../media/image420.wmf"/><Relationship Id="rId23" Type="http://schemas.openxmlformats.org/officeDocument/2006/relationships/image" Target="../media/image424.wmf"/><Relationship Id="rId28" Type="http://schemas.openxmlformats.org/officeDocument/2006/relationships/oleObject" Target="../embeddings/oleObject357.bin"/><Relationship Id="rId10" Type="http://schemas.openxmlformats.org/officeDocument/2006/relationships/oleObject" Target="../embeddings/oleObject348.bin"/><Relationship Id="rId19" Type="http://schemas.openxmlformats.org/officeDocument/2006/relationships/image" Target="../media/image422.wmf"/><Relationship Id="rId4" Type="http://schemas.openxmlformats.org/officeDocument/2006/relationships/oleObject" Target="../embeddings/oleObject345.bin"/><Relationship Id="rId9" Type="http://schemas.openxmlformats.org/officeDocument/2006/relationships/image" Target="../media/image417.wmf"/><Relationship Id="rId14" Type="http://schemas.openxmlformats.org/officeDocument/2006/relationships/oleObject" Target="../embeddings/oleObject350.bin"/><Relationship Id="rId22" Type="http://schemas.openxmlformats.org/officeDocument/2006/relationships/oleObject" Target="../embeddings/oleObject354.bin"/><Relationship Id="rId27" Type="http://schemas.openxmlformats.org/officeDocument/2006/relationships/image" Target="../media/image426.wmf"/><Relationship Id="rId30" Type="http://schemas.openxmlformats.org/officeDocument/2006/relationships/image" Target="../media/image40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wmf"/><Relationship Id="rId13" Type="http://schemas.openxmlformats.org/officeDocument/2006/relationships/oleObject" Target="../embeddings/oleObject361.bin"/><Relationship Id="rId18" Type="http://schemas.openxmlformats.org/officeDocument/2006/relationships/image" Target="../media/image435.wmf"/><Relationship Id="rId26" Type="http://schemas.openxmlformats.org/officeDocument/2006/relationships/image" Target="../media/image439.wmf"/><Relationship Id="rId3" Type="http://schemas.openxmlformats.org/officeDocument/2006/relationships/image" Target="../media/image428.png"/><Relationship Id="rId21" Type="http://schemas.openxmlformats.org/officeDocument/2006/relationships/oleObject" Target="../embeddings/oleObject365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432.wmf"/><Relationship Id="rId17" Type="http://schemas.openxmlformats.org/officeDocument/2006/relationships/oleObject" Target="../embeddings/oleObject363.bin"/><Relationship Id="rId25" Type="http://schemas.openxmlformats.org/officeDocument/2006/relationships/oleObject" Target="../embeddings/oleObject367.bin"/><Relationship Id="rId2" Type="http://schemas.openxmlformats.org/officeDocument/2006/relationships/image" Target="../media/image401.png"/><Relationship Id="rId16" Type="http://schemas.openxmlformats.org/officeDocument/2006/relationships/image" Target="../media/image434.wmf"/><Relationship Id="rId20" Type="http://schemas.openxmlformats.org/officeDocument/2006/relationships/image" Target="../media/image436.wmf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11" Type="http://schemas.openxmlformats.org/officeDocument/2006/relationships/oleObject" Target="../embeddings/oleObject360.bin"/><Relationship Id="rId24" Type="http://schemas.openxmlformats.org/officeDocument/2006/relationships/image" Target="../media/image438.wmf"/><Relationship Id="rId5" Type="http://schemas.openxmlformats.org/officeDocument/2006/relationships/image" Target="../media/image429.png"/><Relationship Id="rId15" Type="http://schemas.openxmlformats.org/officeDocument/2006/relationships/oleObject" Target="../embeddings/oleObject362.bin"/><Relationship Id="rId23" Type="http://schemas.openxmlformats.org/officeDocument/2006/relationships/oleObject" Target="../embeddings/oleObject366.bin"/><Relationship Id="rId28" Type="http://schemas.openxmlformats.org/officeDocument/2006/relationships/image" Target="../media/image440.wmf"/><Relationship Id="rId10" Type="http://schemas.openxmlformats.org/officeDocument/2006/relationships/image" Target="../media/image431.emf"/><Relationship Id="rId19" Type="http://schemas.openxmlformats.org/officeDocument/2006/relationships/oleObject" Target="../embeddings/oleObject364.bin"/><Relationship Id="rId4" Type="http://schemas.microsoft.com/office/2007/relationships/hdphoto" Target="../media/hdphoto21.wdp"/><Relationship Id="rId9" Type="http://schemas.openxmlformats.org/officeDocument/2006/relationships/oleObject" Target="../embeddings/oleObject359.bin"/><Relationship Id="rId14" Type="http://schemas.openxmlformats.org/officeDocument/2006/relationships/image" Target="../media/image433.wmf"/><Relationship Id="rId22" Type="http://schemas.openxmlformats.org/officeDocument/2006/relationships/image" Target="../media/image437.wmf"/><Relationship Id="rId27" Type="http://schemas.openxmlformats.org/officeDocument/2006/relationships/oleObject" Target="../embeddings/oleObject36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wmf"/><Relationship Id="rId13" Type="http://schemas.openxmlformats.org/officeDocument/2006/relationships/oleObject" Target="../embeddings/oleObject373.bin"/><Relationship Id="rId18" Type="http://schemas.openxmlformats.org/officeDocument/2006/relationships/image" Target="../media/image447.wmf"/><Relationship Id="rId26" Type="http://schemas.openxmlformats.org/officeDocument/2006/relationships/image" Target="../media/image451.wmf"/><Relationship Id="rId3" Type="http://schemas.openxmlformats.org/officeDocument/2006/relationships/image" Target="../media/image441.png"/><Relationship Id="rId21" Type="http://schemas.openxmlformats.org/officeDocument/2006/relationships/oleObject" Target="../embeddings/oleObject377.bin"/><Relationship Id="rId7" Type="http://schemas.openxmlformats.org/officeDocument/2006/relationships/oleObject" Target="../embeddings/oleObject370.bin"/><Relationship Id="rId12" Type="http://schemas.openxmlformats.org/officeDocument/2006/relationships/image" Target="../media/image444.wmf"/><Relationship Id="rId17" Type="http://schemas.openxmlformats.org/officeDocument/2006/relationships/oleObject" Target="../embeddings/oleObject375.bin"/><Relationship Id="rId25" Type="http://schemas.openxmlformats.org/officeDocument/2006/relationships/oleObject" Target="../embeddings/oleObject379.bin"/><Relationship Id="rId2" Type="http://schemas.openxmlformats.org/officeDocument/2006/relationships/image" Target="../media/image401.png"/><Relationship Id="rId16" Type="http://schemas.openxmlformats.org/officeDocument/2006/relationships/image" Target="../media/image446.wmf"/><Relationship Id="rId20" Type="http://schemas.openxmlformats.org/officeDocument/2006/relationships/image" Target="../media/image44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wmf"/><Relationship Id="rId11" Type="http://schemas.openxmlformats.org/officeDocument/2006/relationships/oleObject" Target="../embeddings/oleObject372.bin"/><Relationship Id="rId24" Type="http://schemas.openxmlformats.org/officeDocument/2006/relationships/image" Target="../media/image450.wmf"/><Relationship Id="rId5" Type="http://schemas.openxmlformats.org/officeDocument/2006/relationships/oleObject" Target="../embeddings/oleObject369.bin"/><Relationship Id="rId15" Type="http://schemas.openxmlformats.org/officeDocument/2006/relationships/oleObject" Target="../embeddings/oleObject374.bin"/><Relationship Id="rId23" Type="http://schemas.openxmlformats.org/officeDocument/2006/relationships/oleObject" Target="../embeddings/oleObject378.bin"/><Relationship Id="rId28" Type="http://schemas.openxmlformats.org/officeDocument/2006/relationships/image" Target="../media/image452.wmf"/><Relationship Id="rId10" Type="http://schemas.openxmlformats.org/officeDocument/2006/relationships/image" Target="../media/image443.wmf"/><Relationship Id="rId19" Type="http://schemas.openxmlformats.org/officeDocument/2006/relationships/oleObject" Target="../embeddings/oleObject376.bin"/><Relationship Id="rId4" Type="http://schemas.microsoft.com/office/2007/relationships/hdphoto" Target="../media/hdphoto23.wdp"/><Relationship Id="rId9" Type="http://schemas.openxmlformats.org/officeDocument/2006/relationships/oleObject" Target="../embeddings/oleObject371.bin"/><Relationship Id="rId14" Type="http://schemas.openxmlformats.org/officeDocument/2006/relationships/image" Target="../media/image445.wmf"/><Relationship Id="rId22" Type="http://schemas.openxmlformats.org/officeDocument/2006/relationships/image" Target="../media/image449.wmf"/><Relationship Id="rId27" Type="http://schemas.openxmlformats.org/officeDocument/2006/relationships/oleObject" Target="../embeddings/oleObject380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4.bin"/><Relationship Id="rId13" Type="http://schemas.openxmlformats.org/officeDocument/2006/relationships/image" Target="../media/image458.wmf"/><Relationship Id="rId18" Type="http://schemas.openxmlformats.org/officeDocument/2006/relationships/oleObject" Target="../embeddings/oleObject389.bin"/><Relationship Id="rId26" Type="http://schemas.openxmlformats.org/officeDocument/2006/relationships/oleObject" Target="../embeddings/oleObject393.bin"/><Relationship Id="rId3" Type="http://schemas.openxmlformats.org/officeDocument/2006/relationships/image" Target="../media/image453.wmf"/><Relationship Id="rId21" Type="http://schemas.openxmlformats.org/officeDocument/2006/relationships/image" Target="../media/image459.wmf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386.bin"/><Relationship Id="rId17" Type="http://schemas.openxmlformats.org/officeDocument/2006/relationships/image" Target="../media/image398.wmf"/><Relationship Id="rId25" Type="http://schemas.openxmlformats.org/officeDocument/2006/relationships/image" Target="../media/image461.wmf"/><Relationship Id="rId2" Type="http://schemas.openxmlformats.org/officeDocument/2006/relationships/oleObject" Target="../embeddings/oleObject381.bin"/><Relationship Id="rId16" Type="http://schemas.openxmlformats.org/officeDocument/2006/relationships/oleObject" Target="../embeddings/oleObject388.bin"/><Relationship Id="rId20" Type="http://schemas.openxmlformats.org/officeDocument/2006/relationships/oleObject" Target="../embeddings/oleObject390.bin"/><Relationship Id="rId29" Type="http://schemas.openxmlformats.org/officeDocument/2006/relationships/image" Target="../media/image463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83.bin"/><Relationship Id="rId11" Type="http://schemas.openxmlformats.org/officeDocument/2006/relationships/image" Target="../media/image457.wmf"/><Relationship Id="rId24" Type="http://schemas.openxmlformats.org/officeDocument/2006/relationships/oleObject" Target="../embeddings/oleObject392.bin"/><Relationship Id="rId5" Type="http://schemas.openxmlformats.org/officeDocument/2006/relationships/image" Target="../media/image454.wmf"/><Relationship Id="rId15" Type="http://schemas.openxmlformats.org/officeDocument/2006/relationships/image" Target="../media/image397.wmf"/><Relationship Id="rId23" Type="http://schemas.openxmlformats.org/officeDocument/2006/relationships/image" Target="../media/image460.wmf"/><Relationship Id="rId28" Type="http://schemas.openxmlformats.org/officeDocument/2006/relationships/oleObject" Target="../embeddings/oleObject394.bin"/><Relationship Id="rId10" Type="http://schemas.openxmlformats.org/officeDocument/2006/relationships/oleObject" Target="../embeddings/oleObject385.bin"/><Relationship Id="rId19" Type="http://schemas.openxmlformats.org/officeDocument/2006/relationships/image" Target="../media/image399.emf"/><Relationship Id="rId4" Type="http://schemas.openxmlformats.org/officeDocument/2006/relationships/oleObject" Target="../embeddings/oleObject382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387.bin"/><Relationship Id="rId22" Type="http://schemas.openxmlformats.org/officeDocument/2006/relationships/oleObject" Target="../embeddings/oleObject391.bin"/><Relationship Id="rId27" Type="http://schemas.openxmlformats.org/officeDocument/2006/relationships/image" Target="../media/image462.wmf"/><Relationship Id="rId30" Type="http://schemas.openxmlformats.org/officeDocument/2006/relationships/image" Target="../media/image4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28.wmf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29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8.bin"/><Relationship Id="rId3" Type="http://schemas.openxmlformats.org/officeDocument/2006/relationships/image" Target="../media/image467.wmf"/><Relationship Id="rId7" Type="http://schemas.openxmlformats.org/officeDocument/2006/relationships/image" Target="../media/image469.wmf"/><Relationship Id="rId2" Type="http://schemas.openxmlformats.org/officeDocument/2006/relationships/oleObject" Target="../embeddings/oleObject39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7.bin"/><Relationship Id="rId5" Type="http://schemas.openxmlformats.org/officeDocument/2006/relationships/image" Target="../media/image468.wmf"/><Relationship Id="rId4" Type="http://schemas.openxmlformats.org/officeDocument/2006/relationships/oleObject" Target="../embeddings/oleObject396.bin"/><Relationship Id="rId9" Type="http://schemas.openxmlformats.org/officeDocument/2006/relationships/image" Target="../media/image470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gif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4.png"/><Relationship Id="rId5" Type="http://schemas.openxmlformats.org/officeDocument/2006/relationships/image" Target="../media/image473.wmf"/><Relationship Id="rId4" Type="http://schemas.openxmlformats.org/officeDocument/2006/relationships/oleObject" Target="../embeddings/oleObject399.bin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6.png"/><Relationship Id="rId4" Type="http://schemas.openxmlformats.org/officeDocument/2006/relationships/image" Target="../media/image47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05.bin"/><Relationship Id="rId18" Type="http://schemas.openxmlformats.org/officeDocument/2006/relationships/image" Target="../media/image484.wmf"/><Relationship Id="rId26" Type="http://schemas.openxmlformats.org/officeDocument/2006/relationships/image" Target="../media/image488.wmf"/><Relationship Id="rId39" Type="http://schemas.openxmlformats.org/officeDocument/2006/relationships/oleObject" Target="../embeddings/oleObject418.bin"/><Relationship Id="rId21" Type="http://schemas.openxmlformats.org/officeDocument/2006/relationships/oleObject" Target="../embeddings/oleObject409.bin"/><Relationship Id="rId34" Type="http://schemas.openxmlformats.org/officeDocument/2006/relationships/image" Target="../media/image492.emf"/><Relationship Id="rId42" Type="http://schemas.openxmlformats.org/officeDocument/2006/relationships/image" Target="../media/image496.emf"/><Relationship Id="rId47" Type="http://schemas.openxmlformats.org/officeDocument/2006/relationships/image" Target="../media/image499.png"/><Relationship Id="rId7" Type="http://schemas.openxmlformats.org/officeDocument/2006/relationships/oleObject" Target="../embeddings/oleObject402.bin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83.wmf"/><Relationship Id="rId29" Type="http://schemas.openxmlformats.org/officeDocument/2006/relationships/oleObject" Target="../embeddings/oleObject41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.wmf"/><Relationship Id="rId11" Type="http://schemas.openxmlformats.org/officeDocument/2006/relationships/oleObject" Target="../embeddings/oleObject404.bin"/><Relationship Id="rId24" Type="http://schemas.openxmlformats.org/officeDocument/2006/relationships/image" Target="../media/image487.wmf"/><Relationship Id="rId32" Type="http://schemas.openxmlformats.org/officeDocument/2006/relationships/image" Target="../media/image491.wmf"/><Relationship Id="rId37" Type="http://schemas.openxmlformats.org/officeDocument/2006/relationships/oleObject" Target="../embeddings/oleObject417.bin"/><Relationship Id="rId40" Type="http://schemas.openxmlformats.org/officeDocument/2006/relationships/image" Target="../media/image495.wmf"/><Relationship Id="rId45" Type="http://schemas.openxmlformats.org/officeDocument/2006/relationships/oleObject" Target="../embeddings/oleObject421.bin"/><Relationship Id="rId5" Type="http://schemas.openxmlformats.org/officeDocument/2006/relationships/oleObject" Target="../embeddings/oleObject401.bin"/><Relationship Id="rId15" Type="http://schemas.openxmlformats.org/officeDocument/2006/relationships/oleObject" Target="../embeddings/oleObject406.bin"/><Relationship Id="rId23" Type="http://schemas.openxmlformats.org/officeDocument/2006/relationships/oleObject" Target="../embeddings/oleObject410.bin"/><Relationship Id="rId28" Type="http://schemas.openxmlformats.org/officeDocument/2006/relationships/image" Target="../media/image489.wmf"/><Relationship Id="rId36" Type="http://schemas.openxmlformats.org/officeDocument/2006/relationships/image" Target="../media/image493.emf"/><Relationship Id="rId10" Type="http://schemas.openxmlformats.org/officeDocument/2006/relationships/image" Target="../media/image480.wmf"/><Relationship Id="rId19" Type="http://schemas.openxmlformats.org/officeDocument/2006/relationships/oleObject" Target="../embeddings/oleObject408.bin"/><Relationship Id="rId31" Type="http://schemas.openxmlformats.org/officeDocument/2006/relationships/oleObject" Target="../embeddings/oleObject414.bin"/><Relationship Id="rId44" Type="http://schemas.openxmlformats.org/officeDocument/2006/relationships/image" Target="../media/image497.emf"/><Relationship Id="rId4" Type="http://schemas.openxmlformats.org/officeDocument/2006/relationships/image" Target="../media/image477.wmf"/><Relationship Id="rId9" Type="http://schemas.openxmlformats.org/officeDocument/2006/relationships/oleObject" Target="../embeddings/oleObject403.bin"/><Relationship Id="rId14" Type="http://schemas.openxmlformats.org/officeDocument/2006/relationships/image" Target="../media/image482.wmf"/><Relationship Id="rId22" Type="http://schemas.openxmlformats.org/officeDocument/2006/relationships/image" Target="../media/image486.wmf"/><Relationship Id="rId27" Type="http://schemas.openxmlformats.org/officeDocument/2006/relationships/oleObject" Target="../embeddings/oleObject412.bin"/><Relationship Id="rId30" Type="http://schemas.openxmlformats.org/officeDocument/2006/relationships/image" Target="../media/image490.png"/><Relationship Id="rId35" Type="http://schemas.openxmlformats.org/officeDocument/2006/relationships/oleObject" Target="../embeddings/oleObject416.bin"/><Relationship Id="rId43" Type="http://schemas.openxmlformats.org/officeDocument/2006/relationships/oleObject" Target="../embeddings/oleObject420.bin"/><Relationship Id="rId48" Type="http://schemas.openxmlformats.org/officeDocument/2006/relationships/image" Target="../media/image500.png"/><Relationship Id="rId8" Type="http://schemas.openxmlformats.org/officeDocument/2006/relationships/image" Target="../media/image479.wmf"/><Relationship Id="rId3" Type="http://schemas.openxmlformats.org/officeDocument/2006/relationships/oleObject" Target="../embeddings/oleObject400.bin"/><Relationship Id="rId12" Type="http://schemas.openxmlformats.org/officeDocument/2006/relationships/image" Target="../media/image481.wmf"/><Relationship Id="rId17" Type="http://schemas.openxmlformats.org/officeDocument/2006/relationships/oleObject" Target="../embeddings/oleObject407.bin"/><Relationship Id="rId25" Type="http://schemas.openxmlformats.org/officeDocument/2006/relationships/oleObject" Target="../embeddings/oleObject411.bin"/><Relationship Id="rId33" Type="http://schemas.openxmlformats.org/officeDocument/2006/relationships/oleObject" Target="../embeddings/oleObject415.bin"/><Relationship Id="rId38" Type="http://schemas.openxmlformats.org/officeDocument/2006/relationships/image" Target="../media/image494.wmf"/><Relationship Id="rId46" Type="http://schemas.openxmlformats.org/officeDocument/2006/relationships/image" Target="../media/image498.wmf"/><Relationship Id="rId20" Type="http://schemas.openxmlformats.org/officeDocument/2006/relationships/image" Target="../media/image485.wmf"/><Relationship Id="rId41" Type="http://schemas.openxmlformats.org/officeDocument/2006/relationships/oleObject" Target="../embeddings/oleObject41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5.bin"/><Relationship Id="rId13" Type="http://schemas.openxmlformats.org/officeDocument/2006/relationships/image" Target="../media/image508.wmf"/><Relationship Id="rId18" Type="http://schemas.openxmlformats.org/officeDocument/2006/relationships/oleObject" Target="../embeddings/oleObject430.bin"/><Relationship Id="rId3" Type="http://schemas.openxmlformats.org/officeDocument/2006/relationships/oleObject" Target="../embeddings/oleObject422.bin"/><Relationship Id="rId21" Type="http://schemas.openxmlformats.org/officeDocument/2006/relationships/oleObject" Target="../embeddings/oleObject432.bin"/><Relationship Id="rId7" Type="http://schemas.openxmlformats.org/officeDocument/2006/relationships/image" Target="../media/image505.wmf"/><Relationship Id="rId12" Type="http://schemas.openxmlformats.org/officeDocument/2006/relationships/oleObject" Target="../embeddings/oleObject427.bin"/><Relationship Id="rId17" Type="http://schemas.openxmlformats.org/officeDocument/2006/relationships/image" Target="../media/image510.wmf"/><Relationship Id="rId2" Type="http://schemas.openxmlformats.org/officeDocument/2006/relationships/notesSlide" Target="../notesSlides/notesSlide26.xml"/><Relationship Id="rId16" Type="http://schemas.openxmlformats.org/officeDocument/2006/relationships/oleObject" Target="../embeddings/oleObject429.bin"/><Relationship Id="rId20" Type="http://schemas.openxmlformats.org/officeDocument/2006/relationships/image" Target="../media/image51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4.bin"/><Relationship Id="rId11" Type="http://schemas.openxmlformats.org/officeDocument/2006/relationships/image" Target="../media/image507.wmf"/><Relationship Id="rId5" Type="http://schemas.openxmlformats.org/officeDocument/2006/relationships/oleObject" Target="../embeddings/oleObject423.bin"/><Relationship Id="rId15" Type="http://schemas.openxmlformats.org/officeDocument/2006/relationships/image" Target="../media/image509.wmf"/><Relationship Id="rId23" Type="http://schemas.openxmlformats.org/officeDocument/2006/relationships/image" Target="../media/image513.png"/><Relationship Id="rId10" Type="http://schemas.openxmlformats.org/officeDocument/2006/relationships/oleObject" Target="../embeddings/oleObject426.bin"/><Relationship Id="rId19" Type="http://schemas.openxmlformats.org/officeDocument/2006/relationships/oleObject" Target="../embeddings/oleObject431.bin"/><Relationship Id="rId4" Type="http://schemas.openxmlformats.org/officeDocument/2006/relationships/image" Target="../media/image504.wmf"/><Relationship Id="rId9" Type="http://schemas.openxmlformats.org/officeDocument/2006/relationships/image" Target="../media/image506.wmf"/><Relationship Id="rId14" Type="http://schemas.openxmlformats.org/officeDocument/2006/relationships/oleObject" Target="../embeddings/oleObject428.bin"/><Relationship Id="rId22" Type="http://schemas.openxmlformats.org/officeDocument/2006/relationships/image" Target="../media/image51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506.wmf"/><Relationship Id="rId18" Type="http://schemas.openxmlformats.org/officeDocument/2006/relationships/image" Target="../media/image520.wmf"/><Relationship Id="rId3" Type="http://schemas.openxmlformats.org/officeDocument/2006/relationships/image" Target="../media/image514.wmf"/><Relationship Id="rId7" Type="http://schemas.openxmlformats.org/officeDocument/2006/relationships/image" Target="../media/image516.wmf"/><Relationship Id="rId12" Type="http://schemas.openxmlformats.org/officeDocument/2006/relationships/oleObject" Target="../embeddings/oleObject438.bin"/><Relationship Id="rId17" Type="http://schemas.openxmlformats.org/officeDocument/2006/relationships/oleObject" Target="../embeddings/oleObject441.bin"/><Relationship Id="rId2" Type="http://schemas.openxmlformats.org/officeDocument/2006/relationships/oleObject" Target="../embeddings/oleObject433.bin"/><Relationship Id="rId16" Type="http://schemas.openxmlformats.org/officeDocument/2006/relationships/image" Target="../media/image519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518.wmf"/><Relationship Id="rId5" Type="http://schemas.openxmlformats.org/officeDocument/2006/relationships/image" Target="../media/image515.wmf"/><Relationship Id="rId15" Type="http://schemas.openxmlformats.org/officeDocument/2006/relationships/oleObject" Target="../embeddings/oleObject440.bin"/><Relationship Id="rId10" Type="http://schemas.openxmlformats.org/officeDocument/2006/relationships/oleObject" Target="../embeddings/oleObject437.bin"/><Relationship Id="rId19" Type="http://schemas.openxmlformats.org/officeDocument/2006/relationships/image" Target="../media/image513.png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517.wmf"/><Relationship Id="rId14" Type="http://schemas.openxmlformats.org/officeDocument/2006/relationships/oleObject" Target="../embeddings/oleObject439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9" Type="http://schemas.openxmlformats.org/officeDocument/2006/relationships/image" Target="../media/image49.wmf"/><Relationship Id="rId21" Type="http://schemas.openxmlformats.org/officeDocument/2006/relationships/image" Target="../media/image40.wmf"/><Relationship Id="rId34" Type="http://schemas.openxmlformats.org/officeDocument/2006/relationships/oleObject" Target="../embeddings/oleObject47.bin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38.wmf"/><Relationship Id="rId25" Type="http://schemas.openxmlformats.org/officeDocument/2006/relationships/image" Target="../media/image42.wmf"/><Relationship Id="rId33" Type="http://schemas.openxmlformats.org/officeDocument/2006/relationships/image" Target="../media/image46.wmf"/><Relationship Id="rId38" Type="http://schemas.openxmlformats.org/officeDocument/2006/relationships/oleObject" Target="../embeddings/oleObject49.bin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5.w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37" Type="http://schemas.openxmlformats.org/officeDocument/2006/relationships/image" Target="../media/image48.wmf"/><Relationship Id="rId40" Type="http://schemas.openxmlformats.org/officeDocument/2006/relationships/image" Target="../media/image13.png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23" Type="http://schemas.openxmlformats.org/officeDocument/2006/relationships/image" Target="../media/image41.wmf"/><Relationship Id="rId28" Type="http://schemas.openxmlformats.org/officeDocument/2006/relationships/oleObject" Target="../embeddings/oleObject44.bin"/><Relationship Id="rId36" Type="http://schemas.openxmlformats.org/officeDocument/2006/relationships/oleObject" Target="../embeddings/oleObject48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39.wmf"/><Relationship Id="rId31" Type="http://schemas.openxmlformats.org/officeDocument/2006/relationships/image" Target="../media/image45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43.wmf"/><Relationship Id="rId30" Type="http://schemas.openxmlformats.org/officeDocument/2006/relationships/oleObject" Target="../embeddings/oleObject45.bin"/><Relationship Id="rId35" Type="http://schemas.openxmlformats.org/officeDocument/2006/relationships/image" Target="../media/image47.wmf"/><Relationship Id="rId8" Type="http://schemas.openxmlformats.org/officeDocument/2006/relationships/oleObject" Target="../embeddings/oleObject34.bin"/><Relationship Id="rId3" Type="http://schemas.openxmlformats.org/officeDocument/2006/relationships/image" Target="../media/image31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oleObject" Target="../embeddings/oleObject444.bin"/><Relationship Id="rId18" Type="http://schemas.openxmlformats.org/officeDocument/2006/relationships/oleObject" Target="../embeddings/oleObject447.bin"/><Relationship Id="rId26" Type="http://schemas.openxmlformats.org/officeDocument/2006/relationships/image" Target="../media/image530.png"/><Relationship Id="rId3" Type="http://schemas.openxmlformats.org/officeDocument/2006/relationships/video" Target="NULL" TargetMode="External"/><Relationship Id="rId21" Type="http://schemas.openxmlformats.org/officeDocument/2006/relationships/oleObject" Target="../embeddings/oleObject449.bin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22.wmf"/><Relationship Id="rId17" Type="http://schemas.openxmlformats.org/officeDocument/2006/relationships/image" Target="../media/image524.wmf"/><Relationship Id="rId25" Type="http://schemas.openxmlformats.org/officeDocument/2006/relationships/image" Target="../media/image529.png"/><Relationship Id="rId2" Type="http://schemas.openxmlformats.org/officeDocument/2006/relationships/video" Target="../media/media4.wmv"/><Relationship Id="rId16" Type="http://schemas.openxmlformats.org/officeDocument/2006/relationships/oleObject" Target="../embeddings/oleObject446.bin"/><Relationship Id="rId20" Type="http://schemas.openxmlformats.org/officeDocument/2006/relationships/image" Target="../media/image525.wmf"/><Relationship Id="rId1" Type="http://schemas.microsoft.com/office/2007/relationships/media" Target="../media/media4.wmv"/><Relationship Id="rId6" Type="http://schemas.microsoft.com/office/2007/relationships/media" Target="../media/media7.wmv"/><Relationship Id="rId11" Type="http://schemas.openxmlformats.org/officeDocument/2006/relationships/oleObject" Target="../embeddings/oleObject443.bin"/><Relationship Id="rId24" Type="http://schemas.openxmlformats.org/officeDocument/2006/relationships/image" Target="../media/image528.png"/><Relationship Id="rId5" Type="http://schemas.microsoft.com/office/2007/relationships/media" Target="../media/media6.wmv"/><Relationship Id="rId15" Type="http://schemas.openxmlformats.org/officeDocument/2006/relationships/image" Target="../media/image523.wmf"/><Relationship Id="rId23" Type="http://schemas.openxmlformats.org/officeDocument/2006/relationships/image" Target="../media/image527.png"/><Relationship Id="rId10" Type="http://schemas.openxmlformats.org/officeDocument/2006/relationships/image" Target="../media/image521.wmf"/><Relationship Id="rId19" Type="http://schemas.openxmlformats.org/officeDocument/2006/relationships/oleObject" Target="../embeddings/oleObject448.bin"/><Relationship Id="rId4" Type="http://schemas.microsoft.com/office/2007/relationships/media" Target="../media/media5.wmv"/><Relationship Id="rId9" Type="http://schemas.openxmlformats.org/officeDocument/2006/relationships/oleObject" Target="../embeddings/oleObject442.bin"/><Relationship Id="rId14" Type="http://schemas.openxmlformats.org/officeDocument/2006/relationships/oleObject" Target="../embeddings/oleObject445.bin"/><Relationship Id="rId22" Type="http://schemas.openxmlformats.org/officeDocument/2006/relationships/image" Target="../media/image526.wmf"/><Relationship Id="rId27" Type="http://schemas.openxmlformats.org/officeDocument/2006/relationships/image" Target="../media/image5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wmf"/><Relationship Id="rId13" Type="http://schemas.openxmlformats.org/officeDocument/2006/relationships/oleObject" Target="../embeddings/oleObject455.bin"/><Relationship Id="rId3" Type="http://schemas.openxmlformats.org/officeDocument/2006/relationships/oleObject" Target="../embeddings/oleObject450.bin"/><Relationship Id="rId7" Type="http://schemas.openxmlformats.org/officeDocument/2006/relationships/oleObject" Target="../embeddings/oleObject452.bin"/><Relationship Id="rId12" Type="http://schemas.openxmlformats.org/officeDocument/2006/relationships/image" Target="../media/image53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wmf"/><Relationship Id="rId11" Type="http://schemas.openxmlformats.org/officeDocument/2006/relationships/oleObject" Target="../embeddings/oleObject454.bin"/><Relationship Id="rId5" Type="http://schemas.openxmlformats.org/officeDocument/2006/relationships/oleObject" Target="../embeddings/oleObject451.bin"/><Relationship Id="rId15" Type="http://schemas.openxmlformats.org/officeDocument/2006/relationships/image" Target="../media/image513.png"/><Relationship Id="rId10" Type="http://schemas.openxmlformats.org/officeDocument/2006/relationships/image" Target="../media/image534.wmf"/><Relationship Id="rId4" Type="http://schemas.openxmlformats.org/officeDocument/2006/relationships/image" Target="../media/image531.wmf"/><Relationship Id="rId9" Type="http://schemas.openxmlformats.org/officeDocument/2006/relationships/oleObject" Target="../embeddings/oleObject453.bin"/><Relationship Id="rId14" Type="http://schemas.openxmlformats.org/officeDocument/2006/relationships/image" Target="../media/image512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microsoft.com/office/2007/relationships/hdphoto" Target="../media/hdphoto25.wdp"/><Relationship Id="rId7" Type="http://schemas.microsoft.com/office/2007/relationships/hdphoto" Target="../media/hdphoto27.wdp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8.png"/><Relationship Id="rId5" Type="http://schemas.microsoft.com/office/2007/relationships/hdphoto" Target="../media/hdphoto26.wdp"/><Relationship Id="rId10" Type="http://schemas.openxmlformats.org/officeDocument/2006/relationships/image" Target="../media/image513.png"/><Relationship Id="rId4" Type="http://schemas.openxmlformats.org/officeDocument/2006/relationships/image" Target="../media/image537.png"/><Relationship Id="rId9" Type="http://schemas.microsoft.com/office/2007/relationships/hdphoto" Target="../media/hdphoto28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9.bin"/><Relationship Id="rId3" Type="http://schemas.openxmlformats.org/officeDocument/2006/relationships/image" Target="../media/image540.wmf"/><Relationship Id="rId7" Type="http://schemas.openxmlformats.org/officeDocument/2006/relationships/image" Target="../media/image542.wmf"/><Relationship Id="rId2" Type="http://schemas.openxmlformats.org/officeDocument/2006/relationships/oleObject" Target="../embeddings/oleObject45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8.bin"/><Relationship Id="rId5" Type="http://schemas.openxmlformats.org/officeDocument/2006/relationships/image" Target="../media/image541.wmf"/><Relationship Id="rId10" Type="http://schemas.openxmlformats.org/officeDocument/2006/relationships/image" Target="../media/image513.png"/><Relationship Id="rId4" Type="http://schemas.openxmlformats.org/officeDocument/2006/relationships/oleObject" Target="../embeddings/oleObject457.bin"/><Relationship Id="rId9" Type="http://schemas.openxmlformats.org/officeDocument/2006/relationships/image" Target="../media/image543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wmf"/><Relationship Id="rId13" Type="http://schemas.openxmlformats.org/officeDocument/2006/relationships/oleObject" Target="../embeddings/oleObject466.bin"/><Relationship Id="rId3" Type="http://schemas.openxmlformats.org/officeDocument/2006/relationships/image" Target="../media/image504.wmf"/><Relationship Id="rId7" Type="http://schemas.openxmlformats.org/officeDocument/2006/relationships/oleObject" Target="../embeddings/oleObject463.bin"/><Relationship Id="rId12" Type="http://schemas.openxmlformats.org/officeDocument/2006/relationships/image" Target="../media/image546.wmf"/><Relationship Id="rId17" Type="http://schemas.openxmlformats.org/officeDocument/2006/relationships/image" Target="../media/image513.png"/><Relationship Id="rId2" Type="http://schemas.openxmlformats.org/officeDocument/2006/relationships/oleObject" Target="../embeddings/oleObject460.bin"/><Relationship Id="rId16" Type="http://schemas.openxmlformats.org/officeDocument/2006/relationships/image" Target="../media/image54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2.bin"/><Relationship Id="rId11" Type="http://schemas.openxmlformats.org/officeDocument/2006/relationships/oleObject" Target="../embeddings/oleObject465.bin"/><Relationship Id="rId5" Type="http://schemas.openxmlformats.org/officeDocument/2006/relationships/image" Target="../media/image505.wmf"/><Relationship Id="rId15" Type="http://schemas.openxmlformats.org/officeDocument/2006/relationships/oleObject" Target="../embeddings/oleObject467.bin"/><Relationship Id="rId10" Type="http://schemas.openxmlformats.org/officeDocument/2006/relationships/image" Target="../media/image545.wmf"/><Relationship Id="rId4" Type="http://schemas.openxmlformats.org/officeDocument/2006/relationships/oleObject" Target="../embeddings/oleObject461.bin"/><Relationship Id="rId9" Type="http://schemas.openxmlformats.org/officeDocument/2006/relationships/oleObject" Target="../embeddings/oleObject464.bin"/><Relationship Id="rId14" Type="http://schemas.openxmlformats.org/officeDocument/2006/relationships/image" Target="../media/image54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3.bin"/><Relationship Id="rId18" Type="http://schemas.openxmlformats.org/officeDocument/2006/relationships/image" Target="../media/image560.wmf"/><Relationship Id="rId26" Type="http://schemas.openxmlformats.org/officeDocument/2006/relationships/oleObject" Target="../embeddings/oleObject479.bin"/><Relationship Id="rId21" Type="http://schemas.openxmlformats.org/officeDocument/2006/relationships/image" Target="../media/image562.jpeg"/><Relationship Id="rId34" Type="http://schemas.openxmlformats.org/officeDocument/2006/relationships/oleObject" Target="../embeddings/oleObject483.bin"/><Relationship Id="rId7" Type="http://schemas.openxmlformats.org/officeDocument/2006/relationships/oleObject" Target="../embeddings/oleObject470.bin"/><Relationship Id="rId12" Type="http://schemas.openxmlformats.org/officeDocument/2006/relationships/image" Target="../media/image557.wmf"/><Relationship Id="rId17" Type="http://schemas.openxmlformats.org/officeDocument/2006/relationships/oleObject" Target="../embeddings/oleObject475.bin"/><Relationship Id="rId25" Type="http://schemas.openxmlformats.org/officeDocument/2006/relationships/image" Target="../media/image564.emf"/><Relationship Id="rId33" Type="http://schemas.openxmlformats.org/officeDocument/2006/relationships/image" Target="../media/image568.emf"/><Relationship Id="rId38" Type="http://schemas.openxmlformats.org/officeDocument/2006/relationships/image" Target="../media/image57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59.wmf"/><Relationship Id="rId20" Type="http://schemas.openxmlformats.org/officeDocument/2006/relationships/image" Target="../media/image561.wmf"/><Relationship Id="rId29" Type="http://schemas.openxmlformats.org/officeDocument/2006/relationships/image" Target="../media/image56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.wmf"/><Relationship Id="rId11" Type="http://schemas.openxmlformats.org/officeDocument/2006/relationships/oleObject" Target="../embeddings/oleObject472.bin"/><Relationship Id="rId24" Type="http://schemas.openxmlformats.org/officeDocument/2006/relationships/oleObject" Target="../embeddings/oleObject478.bin"/><Relationship Id="rId32" Type="http://schemas.openxmlformats.org/officeDocument/2006/relationships/oleObject" Target="../embeddings/oleObject482.bin"/><Relationship Id="rId37" Type="http://schemas.openxmlformats.org/officeDocument/2006/relationships/image" Target="../media/image570.wmf"/><Relationship Id="rId5" Type="http://schemas.openxmlformats.org/officeDocument/2006/relationships/oleObject" Target="../embeddings/oleObject469.bin"/><Relationship Id="rId15" Type="http://schemas.openxmlformats.org/officeDocument/2006/relationships/oleObject" Target="../embeddings/oleObject474.bin"/><Relationship Id="rId23" Type="http://schemas.openxmlformats.org/officeDocument/2006/relationships/image" Target="../media/image563.wmf"/><Relationship Id="rId28" Type="http://schemas.openxmlformats.org/officeDocument/2006/relationships/oleObject" Target="../embeddings/oleObject480.bin"/><Relationship Id="rId36" Type="http://schemas.openxmlformats.org/officeDocument/2006/relationships/oleObject" Target="../embeddings/oleObject484.bin"/><Relationship Id="rId10" Type="http://schemas.openxmlformats.org/officeDocument/2006/relationships/image" Target="../media/image556.wmf"/><Relationship Id="rId19" Type="http://schemas.openxmlformats.org/officeDocument/2006/relationships/oleObject" Target="../embeddings/oleObject476.bin"/><Relationship Id="rId31" Type="http://schemas.openxmlformats.org/officeDocument/2006/relationships/image" Target="../media/image567.wmf"/><Relationship Id="rId4" Type="http://schemas.openxmlformats.org/officeDocument/2006/relationships/image" Target="../media/image553.wmf"/><Relationship Id="rId9" Type="http://schemas.openxmlformats.org/officeDocument/2006/relationships/oleObject" Target="../embeddings/oleObject471.bin"/><Relationship Id="rId14" Type="http://schemas.openxmlformats.org/officeDocument/2006/relationships/image" Target="../media/image558.wmf"/><Relationship Id="rId22" Type="http://schemas.openxmlformats.org/officeDocument/2006/relationships/oleObject" Target="../embeddings/oleObject477.bin"/><Relationship Id="rId27" Type="http://schemas.openxmlformats.org/officeDocument/2006/relationships/image" Target="../media/image565.emf"/><Relationship Id="rId30" Type="http://schemas.openxmlformats.org/officeDocument/2006/relationships/oleObject" Target="../embeddings/oleObject481.bin"/><Relationship Id="rId35" Type="http://schemas.openxmlformats.org/officeDocument/2006/relationships/image" Target="../media/image569.wmf"/><Relationship Id="rId8" Type="http://schemas.openxmlformats.org/officeDocument/2006/relationships/image" Target="../media/image555.wmf"/><Relationship Id="rId3" Type="http://schemas.openxmlformats.org/officeDocument/2006/relationships/oleObject" Target="../embeddings/oleObject468.bin"/></Relationships>
</file>

<file path=ppt/slides/_rels/slide8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0.emf"/><Relationship Id="rId21" Type="http://schemas.openxmlformats.org/officeDocument/2006/relationships/oleObject" Target="../embeddings/oleObject493.bin"/><Relationship Id="rId42" Type="http://schemas.openxmlformats.org/officeDocument/2006/relationships/oleObject" Target="../embeddings/oleObject503.bin"/><Relationship Id="rId47" Type="http://schemas.openxmlformats.org/officeDocument/2006/relationships/image" Target="../media/image590.emf"/><Relationship Id="rId63" Type="http://schemas.openxmlformats.org/officeDocument/2006/relationships/oleObject" Target="../embeddings/oleObject470.bin"/><Relationship Id="rId68" Type="http://schemas.openxmlformats.org/officeDocument/2006/relationships/image" Target="../media/image598.wm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70.wmf"/><Relationship Id="rId29" Type="http://schemas.openxmlformats.org/officeDocument/2006/relationships/image" Target="../media/image582.png"/><Relationship Id="rId11" Type="http://schemas.openxmlformats.org/officeDocument/2006/relationships/oleObject" Target="../embeddings/oleObject489.bin"/><Relationship Id="rId24" Type="http://schemas.openxmlformats.org/officeDocument/2006/relationships/image" Target="../media/image579.emf"/><Relationship Id="rId32" Type="http://schemas.openxmlformats.org/officeDocument/2006/relationships/oleObject" Target="../embeddings/oleObject498.bin"/><Relationship Id="rId37" Type="http://schemas.openxmlformats.org/officeDocument/2006/relationships/image" Target="../media/image586.emf"/><Relationship Id="rId40" Type="http://schemas.openxmlformats.org/officeDocument/2006/relationships/oleObject" Target="../embeddings/oleObject502.bin"/><Relationship Id="rId45" Type="http://schemas.openxmlformats.org/officeDocument/2006/relationships/oleObject" Target="../embeddings/oleObject505.bin"/><Relationship Id="rId53" Type="http://schemas.openxmlformats.org/officeDocument/2006/relationships/oleObject" Target="../embeddings/oleObject510.bin"/><Relationship Id="rId58" Type="http://schemas.openxmlformats.org/officeDocument/2006/relationships/oleObject" Target="../embeddings/oleObject513.bin"/><Relationship Id="rId66" Type="http://schemas.openxmlformats.org/officeDocument/2006/relationships/image" Target="../media/image597.wmf"/><Relationship Id="rId5" Type="http://schemas.openxmlformats.org/officeDocument/2006/relationships/oleObject" Target="../embeddings/oleObject486.bin"/><Relationship Id="rId61" Type="http://schemas.openxmlformats.org/officeDocument/2006/relationships/image" Target="../media/image596.emf"/><Relationship Id="rId19" Type="http://schemas.openxmlformats.org/officeDocument/2006/relationships/oleObject" Target="../embeddings/oleObject492.bin"/><Relationship Id="rId14" Type="http://schemas.openxmlformats.org/officeDocument/2006/relationships/image" Target="../media/image567.wmf"/><Relationship Id="rId22" Type="http://schemas.openxmlformats.org/officeDocument/2006/relationships/image" Target="../media/image578.wmf"/><Relationship Id="rId27" Type="http://schemas.openxmlformats.org/officeDocument/2006/relationships/oleObject" Target="../embeddings/oleObject496.bin"/><Relationship Id="rId30" Type="http://schemas.openxmlformats.org/officeDocument/2006/relationships/oleObject" Target="../embeddings/oleObject497.bin"/><Relationship Id="rId35" Type="http://schemas.openxmlformats.org/officeDocument/2006/relationships/image" Target="../media/image585.emf"/><Relationship Id="rId43" Type="http://schemas.openxmlformats.org/officeDocument/2006/relationships/image" Target="../media/image589.emf"/><Relationship Id="rId48" Type="http://schemas.openxmlformats.org/officeDocument/2006/relationships/oleObject" Target="../embeddings/oleObject507.bin"/><Relationship Id="rId56" Type="http://schemas.openxmlformats.org/officeDocument/2006/relationships/oleObject" Target="../embeddings/oleObject512.bin"/><Relationship Id="rId64" Type="http://schemas.openxmlformats.org/officeDocument/2006/relationships/image" Target="../media/image555.wmf"/><Relationship Id="rId69" Type="http://schemas.openxmlformats.org/officeDocument/2006/relationships/oleObject" Target="../embeddings/oleObject518.bin"/><Relationship Id="rId8" Type="http://schemas.openxmlformats.org/officeDocument/2006/relationships/image" Target="../media/image573.wmf"/><Relationship Id="rId51" Type="http://schemas.openxmlformats.org/officeDocument/2006/relationships/image" Target="../media/image592.wmf"/><Relationship Id="rId72" Type="http://schemas.openxmlformats.org/officeDocument/2006/relationships/image" Target="../media/image600.wmf"/><Relationship Id="rId3" Type="http://schemas.openxmlformats.org/officeDocument/2006/relationships/oleObject" Target="../embeddings/oleObject485.bin"/><Relationship Id="rId12" Type="http://schemas.openxmlformats.org/officeDocument/2006/relationships/image" Target="../media/image575.emf"/><Relationship Id="rId17" Type="http://schemas.openxmlformats.org/officeDocument/2006/relationships/oleObject" Target="../embeddings/oleObject491.bin"/><Relationship Id="rId25" Type="http://schemas.openxmlformats.org/officeDocument/2006/relationships/oleObject" Target="../embeddings/oleObject495.bin"/><Relationship Id="rId33" Type="http://schemas.openxmlformats.org/officeDocument/2006/relationships/image" Target="../media/image584.wmf"/><Relationship Id="rId38" Type="http://schemas.openxmlformats.org/officeDocument/2006/relationships/oleObject" Target="../embeddings/oleObject501.bin"/><Relationship Id="rId46" Type="http://schemas.openxmlformats.org/officeDocument/2006/relationships/oleObject" Target="../embeddings/oleObject506.bin"/><Relationship Id="rId59" Type="http://schemas.openxmlformats.org/officeDocument/2006/relationships/image" Target="../media/image595.emf"/><Relationship Id="rId67" Type="http://schemas.openxmlformats.org/officeDocument/2006/relationships/oleObject" Target="../embeddings/oleObject517.bin"/><Relationship Id="rId20" Type="http://schemas.openxmlformats.org/officeDocument/2006/relationships/image" Target="../media/image577.wmf"/><Relationship Id="rId41" Type="http://schemas.openxmlformats.org/officeDocument/2006/relationships/image" Target="../media/image588.emf"/><Relationship Id="rId54" Type="http://schemas.openxmlformats.org/officeDocument/2006/relationships/image" Target="../media/image593.wmf"/><Relationship Id="rId62" Type="http://schemas.openxmlformats.org/officeDocument/2006/relationships/oleObject" Target="../embeddings/oleObject515.bin"/><Relationship Id="rId70" Type="http://schemas.openxmlformats.org/officeDocument/2006/relationships/image" Target="../media/image59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2.wmf"/><Relationship Id="rId15" Type="http://schemas.openxmlformats.org/officeDocument/2006/relationships/oleObject" Target="../embeddings/oleObject484.bin"/><Relationship Id="rId23" Type="http://schemas.openxmlformats.org/officeDocument/2006/relationships/oleObject" Target="../embeddings/oleObject494.bin"/><Relationship Id="rId28" Type="http://schemas.openxmlformats.org/officeDocument/2006/relationships/image" Target="../media/image581.emf"/><Relationship Id="rId36" Type="http://schemas.openxmlformats.org/officeDocument/2006/relationships/oleObject" Target="../embeddings/oleObject500.bin"/><Relationship Id="rId49" Type="http://schemas.openxmlformats.org/officeDocument/2006/relationships/image" Target="../media/image591.emf"/><Relationship Id="rId57" Type="http://schemas.openxmlformats.org/officeDocument/2006/relationships/image" Target="../media/image594.emf"/><Relationship Id="rId10" Type="http://schemas.openxmlformats.org/officeDocument/2006/relationships/image" Target="../media/image574.emf"/><Relationship Id="rId31" Type="http://schemas.openxmlformats.org/officeDocument/2006/relationships/image" Target="../media/image583.emf"/><Relationship Id="rId44" Type="http://schemas.openxmlformats.org/officeDocument/2006/relationships/oleObject" Target="../embeddings/oleObject504.bin"/><Relationship Id="rId52" Type="http://schemas.openxmlformats.org/officeDocument/2006/relationships/oleObject" Target="../embeddings/oleObject509.bin"/><Relationship Id="rId60" Type="http://schemas.openxmlformats.org/officeDocument/2006/relationships/oleObject" Target="../embeddings/oleObject514.bin"/><Relationship Id="rId65" Type="http://schemas.openxmlformats.org/officeDocument/2006/relationships/oleObject" Target="../embeddings/oleObject516.bin"/><Relationship Id="rId73" Type="http://schemas.openxmlformats.org/officeDocument/2006/relationships/image" Target="../media/image571.png"/><Relationship Id="rId4" Type="http://schemas.openxmlformats.org/officeDocument/2006/relationships/image" Target="../media/image558.wmf"/><Relationship Id="rId9" Type="http://schemas.openxmlformats.org/officeDocument/2006/relationships/oleObject" Target="../embeddings/oleObject488.bin"/><Relationship Id="rId13" Type="http://schemas.openxmlformats.org/officeDocument/2006/relationships/oleObject" Target="../embeddings/oleObject490.bin"/><Relationship Id="rId18" Type="http://schemas.openxmlformats.org/officeDocument/2006/relationships/image" Target="../media/image576.wmf"/><Relationship Id="rId39" Type="http://schemas.openxmlformats.org/officeDocument/2006/relationships/image" Target="../media/image587.wmf"/><Relationship Id="rId34" Type="http://schemas.openxmlformats.org/officeDocument/2006/relationships/oleObject" Target="../embeddings/oleObject499.bin"/><Relationship Id="rId50" Type="http://schemas.openxmlformats.org/officeDocument/2006/relationships/oleObject" Target="../embeddings/oleObject508.bin"/><Relationship Id="rId55" Type="http://schemas.openxmlformats.org/officeDocument/2006/relationships/oleObject" Target="../embeddings/oleObject511.bin"/><Relationship Id="rId7" Type="http://schemas.openxmlformats.org/officeDocument/2006/relationships/oleObject" Target="../embeddings/oleObject487.bin"/><Relationship Id="rId71" Type="http://schemas.openxmlformats.org/officeDocument/2006/relationships/oleObject" Target="../embeddings/oleObject5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7" Type="http://schemas.openxmlformats.org/officeDocument/2006/relationships/image" Target="../media/image57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3.png"/><Relationship Id="rId5" Type="http://schemas.microsoft.com/office/2007/relationships/hdphoto" Target="../media/hdphoto30.wdp"/><Relationship Id="rId4" Type="http://schemas.openxmlformats.org/officeDocument/2006/relationships/image" Target="../media/image6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1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1.wmf"/><Relationship Id="rId18" Type="http://schemas.openxmlformats.org/officeDocument/2006/relationships/oleObject" Target="../embeddings/oleObject527.bin"/><Relationship Id="rId26" Type="http://schemas.openxmlformats.org/officeDocument/2006/relationships/oleObject" Target="../embeddings/oleObject531.bin"/><Relationship Id="rId39" Type="http://schemas.openxmlformats.org/officeDocument/2006/relationships/image" Target="../media/image623.png"/><Relationship Id="rId21" Type="http://schemas.openxmlformats.org/officeDocument/2006/relationships/image" Target="../media/image614.wmf"/><Relationship Id="rId34" Type="http://schemas.openxmlformats.org/officeDocument/2006/relationships/image" Target="../media/image620.wmf"/><Relationship Id="rId7" Type="http://schemas.openxmlformats.org/officeDocument/2006/relationships/image" Target="../media/image608.wmf"/><Relationship Id="rId12" Type="http://schemas.openxmlformats.org/officeDocument/2006/relationships/oleObject" Target="../embeddings/oleObject524.bin"/><Relationship Id="rId17" Type="http://schemas.openxmlformats.org/officeDocument/2006/relationships/image" Target="../media/image612.wmf"/><Relationship Id="rId25" Type="http://schemas.openxmlformats.org/officeDocument/2006/relationships/image" Target="../media/image572.wmf"/><Relationship Id="rId33" Type="http://schemas.openxmlformats.org/officeDocument/2006/relationships/oleObject" Target="../embeddings/oleObject534.bin"/><Relationship Id="rId38" Type="http://schemas.openxmlformats.org/officeDocument/2006/relationships/image" Target="../media/image622.wmf"/><Relationship Id="rId2" Type="http://schemas.openxmlformats.org/officeDocument/2006/relationships/notesSlide" Target="../notesSlides/notesSlide32.xml"/><Relationship Id="rId16" Type="http://schemas.openxmlformats.org/officeDocument/2006/relationships/oleObject" Target="../embeddings/oleObject526.bin"/><Relationship Id="rId20" Type="http://schemas.openxmlformats.org/officeDocument/2006/relationships/oleObject" Target="../embeddings/oleObject528.bin"/><Relationship Id="rId29" Type="http://schemas.openxmlformats.org/officeDocument/2006/relationships/image" Target="../media/image617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1.bin"/><Relationship Id="rId11" Type="http://schemas.openxmlformats.org/officeDocument/2006/relationships/image" Target="../media/image610.wmf"/><Relationship Id="rId24" Type="http://schemas.openxmlformats.org/officeDocument/2006/relationships/oleObject" Target="../embeddings/oleObject530.bin"/><Relationship Id="rId32" Type="http://schemas.openxmlformats.org/officeDocument/2006/relationships/image" Target="../media/image619.wmf"/><Relationship Id="rId37" Type="http://schemas.openxmlformats.org/officeDocument/2006/relationships/oleObject" Target="../embeddings/oleObject536.bin"/><Relationship Id="rId5" Type="http://schemas.openxmlformats.org/officeDocument/2006/relationships/image" Target="../media/image607.wmf"/><Relationship Id="rId15" Type="http://schemas.openxmlformats.org/officeDocument/2006/relationships/image" Target="../media/image559.wmf"/><Relationship Id="rId23" Type="http://schemas.openxmlformats.org/officeDocument/2006/relationships/image" Target="../media/image615.wmf"/><Relationship Id="rId28" Type="http://schemas.openxmlformats.org/officeDocument/2006/relationships/oleObject" Target="../embeddings/oleObject532.bin"/><Relationship Id="rId36" Type="http://schemas.openxmlformats.org/officeDocument/2006/relationships/image" Target="../media/image621.wmf"/><Relationship Id="rId10" Type="http://schemas.openxmlformats.org/officeDocument/2006/relationships/oleObject" Target="../embeddings/oleObject523.bin"/><Relationship Id="rId19" Type="http://schemas.openxmlformats.org/officeDocument/2006/relationships/image" Target="../media/image613.wmf"/><Relationship Id="rId31" Type="http://schemas.openxmlformats.org/officeDocument/2006/relationships/oleObject" Target="../embeddings/oleObject533.bin"/><Relationship Id="rId4" Type="http://schemas.openxmlformats.org/officeDocument/2006/relationships/oleObject" Target="../embeddings/oleObject520.bin"/><Relationship Id="rId9" Type="http://schemas.openxmlformats.org/officeDocument/2006/relationships/image" Target="../media/image609.wmf"/><Relationship Id="rId14" Type="http://schemas.openxmlformats.org/officeDocument/2006/relationships/oleObject" Target="../embeddings/oleObject525.bin"/><Relationship Id="rId22" Type="http://schemas.openxmlformats.org/officeDocument/2006/relationships/oleObject" Target="../embeddings/oleObject529.bin"/><Relationship Id="rId27" Type="http://schemas.openxmlformats.org/officeDocument/2006/relationships/image" Target="../media/image616.wmf"/><Relationship Id="rId30" Type="http://schemas.openxmlformats.org/officeDocument/2006/relationships/image" Target="../media/image618.png"/><Relationship Id="rId35" Type="http://schemas.openxmlformats.org/officeDocument/2006/relationships/oleObject" Target="../embeddings/oleObject535.bin"/><Relationship Id="rId8" Type="http://schemas.openxmlformats.org/officeDocument/2006/relationships/oleObject" Target="../embeddings/oleObject522.bin"/><Relationship Id="rId3" Type="http://schemas.openxmlformats.org/officeDocument/2006/relationships/image" Target="../media/image606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3.wmf"/><Relationship Id="rId18" Type="http://schemas.openxmlformats.org/officeDocument/2006/relationships/oleObject" Target="../embeddings/oleObject530.bin"/><Relationship Id="rId26" Type="http://schemas.openxmlformats.org/officeDocument/2006/relationships/oleObject" Target="../embeddings/oleObject538.bin"/><Relationship Id="rId39" Type="http://schemas.openxmlformats.org/officeDocument/2006/relationships/oleObject" Target="../embeddings/oleObject544.bin"/><Relationship Id="rId21" Type="http://schemas.openxmlformats.org/officeDocument/2006/relationships/image" Target="../media/image616.wmf"/><Relationship Id="rId34" Type="http://schemas.openxmlformats.org/officeDocument/2006/relationships/oleObject" Target="../embeddings/oleObject542.bin"/><Relationship Id="rId42" Type="http://schemas.openxmlformats.org/officeDocument/2006/relationships/image" Target="../media/image607.wmf"/><Relationship Id="rId47" Type="http://schemas.openxmlformats.org/officeDocument/2006/relationships/oleObject" Target="../embeddings/oleObject548.bin"/><Relationship Id="rId50" Type="http://schemas.openxmlformats.org/officeDocument/2006/relationships/image" Target="../media/image634.wmf"/><Relationship Id="rId55" Type="http://schemas.openxmlformats.org/officeDocument/2006/relationships/oleObject" Target="../embeddings/oleObject552.bin"/><Relationship Id="rId7" Type="http://schemas.openxmlformats.org/officeDocument/2006/relationships/image" Target="../media/image611.wmf"/><Relationship Id="rId2" Type="http://schemas.openxmlformats.org/officeDocument/2006/relationships/notesSlide" Target="../notesSlides/notesSlide33.xml"/><Relationship Id="rId16" Type="http://schemas.openxmlformats.org/officeDocument/2006/relationships/oleObject" Target="../embeddings/oleObject529.bin"/><Relationship Id="rId29" Type="http://schemas.openxmlformats.org/officeDocument/2006/relationships/image" Target="../media/image626.wmf"/><Relationship Id="rId11" Type="http://schemas.openxmlformats.org/officeDocument/2006/relationships/image" Target="../media/image612.wmf"/><Relationship Id="rId24" Type="http://schemas.openxmlformats.org/officeDocument/2006/relationships/oleObject" Target="../embeddings/oleObject537.bin"/><Relationship Id="rId32" Type="http://schemas.openxmlformats.org/officeDocument/2006/relationships/oleObject" Target="../embeddings/oleObject541.bin"/><Relationship Id="rId37" Type="http://schemas.openxmlformats.org/officeDocument/2006/relationships/image" Target="../media/image630.wmf"/><Relationship Id="rId40" Type="http://schemas.openxmlformats.org/officeDocument/2006/relationships/image" Target="../media/image631.wmf"/><Relationship Id="rId45" Type="http://schemas.openxmlformats.org/officeDocument/2006/relationships/oleObject" Target="../embeddings/oleObject547.bin"/><Relationship Id="rId53" Type="http://schemas.openxmlformats.org/officeDocument/2006/relationships/oleObject" Target="../embeddings/oleObject551.bin"/><Relationship Id="rId58" Type="http://schemas.openxmlformats.org/officeDocument/2006/relationships/image" Target="../media/image638.wmf"/><Relationship Id="rId5" Type="http://schemas.openxmlformats.org/officeDocument/2006/relationships/image" Target="../media/image610.wmf"/><Relationship Id="rId19" Type="http://schemas.openxmlformats.org/officeDocument/2006/relationships/image" Target="../media/image572.wmf"/><Relationship Id="rId4" Type="http://schemas.openxmlformats.org/officeDocument/2006/relationships/oleObject" Target="../embeddings/oleObject523.bin"/><Relationship Id="rId9" Type="http://schemas.openxmlformats.org/officeDocument/2006/relationships/image" Target="../media/image559.wmf"/><Relationship Id="rId14" Type="http://schemas.openxmlformats.org/officeDocument/2006/relationships/oleObject" Target="../embeddings/oleObject528.bin"/><Relationship Id="rId22" Type="http://schemas.openxmlformats.org/officeDocument/2006/relationships/oleObject" Target="../embeddings/oleObject532.bin"/><Relationship Id="rId27" Type="http://schemas.openxmlformats.org/officeDocument/2006/relationships/image" Target="../media/image625.wmf"/><Relationship Id="rId30" Type="http://schemas.openxmlformats.org/officeDocument/2006/relationships/oleObject" Target="../embeddings/oleObject540.bin"/><Relationship Id="rId35" Type="http://schemas.openxmlformats.org/officeDocument/2006/relationships/image" Target="../media/image629.wmf"/><Relationship Id="rId43" Type="http://schemas.openxmlformats.org/officeDocument/2006/relationships/oleObject" Target="../embeddings/oleObject546.bin"/><Relationship Id="rId48" Type="http://schemas.openxmlformats.org/officeDocument/2006/relationships/image" Target="../media/image633.wmf"/><Relationship Id="rId56" Type="http://schemas.openxmlformats.org/officeDocument/2006/relationships/image" Target="../media/image637.wmf"/><Relationship Id="rId8" Type="http://schemas.openxmlformats.org/officeDocument/2006/relationships/oleObject" Target="../embeddings/oleObject525.bin"/><Relationship Id="rId51" Type="http://schemas.openxmlformats.org/officeDocument/2006/relationships/oleObject" Target="../embeddings/oleObject550.bin"/><Relationship Id="rId3" Type="http://schemas.openxmlformats.org/officeDocument/2006/relationships/image" Target="../media/image606.png"/><Relationship Id="rId12" Type="http://schemas.openxmlformats.org/officeDocument/2006/relationships/oleObject" Target="../embeddings/oleObject527.bin"/><Relationship Id="rId17" Type="http://schemas.openxmlformats.org/officeDocument/2006/relationships/image" Target="../media/image615.wmf"/><Relationship Id="rId25" Type="http://schemas.openxmlformats.org/officeDocument/2006/relationships/image" Target="../media/image624.emf"/><Relationship Id="rId33" Type="http://schemas.openxmlformats.org/officeDocument/2006/relationships/image" Target="../media/image628.wmf"/><Relationship Id="rId38" Type="http://schemas.openxmlformats.org/officeDocument/2006/relationships/image" Target="../media/image618.png"/><Relationship Id="rId46" Type="http://schemas.openxmlformats.org/officeDocument/2006/relationships/image" Target="../media/image632.wmf"/><Relationship Id="rId59" Type="http://schemas.openxmlformats.org/officeDocument/2006/relationships/image" Target="../media/image623.png"/><Relationship Id="rId20" Type="http://schemas.openxmlformats.org/officeDocument/2006/relationships/oleObject" Target="../embeddings/oleObject531.bin"/><Relationship Id="rId41" Type="http://schemas.openxmlformats.org/officeDocument/2006/relationships/oleObject" Target="../embeddings/oleObject545.bin"/><Relationship Id="rId54" Type="http://schemas.openxmlformats.org/officeDocument/2006/relationships/image" Target="../media/image636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4.bin"/><Relationship Id="rId15" Type="http://schemas.openxmlformats.org/officeDocument/2006/relationships/image" Target="../media/image614.wmf"/><Relationship Id="rId23" Type="http://schemas.openxmlformats.org/officeDocument/2006/relationships/image" Target="../media/image617.wmf"/><Relationship Id="rId28" Type="http://schemas.openxmlformats.org/officeDocument/2006/relationships/oleObject" Target="../embeddings/oleObject539.bin"/><Relationship Id="rId36" Type="http://schemas.openxmlformats.org/officeDocument/2006/relationships/oleObject" Target="../embeddings/oleObject543.bin"/><Relationship Id="rId49" Type="http://schemas.openxmlformats.org/officeDocument/2006/relationships/oleObject" Target="../embeddings/oleObject549.bin"/><Relationship Id="rId57" Type="http://schemas.openxmlformats.org/officeDocument/2006/relationships/oleObject" Target="../embeddings/oleObject553.bin"/><Relationship Id="rId10" Type="http://schemas.openxmlformats.org/officeDocument/2006/relationships/oleObject" Target="../embeddings/oleObject526.bin"/><Relationship Id="rId31" Type="http://schemas.openxmlformats.org/officeDocument/2006/relationships/image" Target="../media/image627.wmf"/><Relationship Id="rId44" Type="http://schemas.openxmlformats.org/officeDocument/2006/relationships/image" Target="../media/image608.wmf"/><Relationship Id="rId52" Type="http://schemas.openxmlformats.org/officeDocument/2006/relationships/image" Target="../media/image63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wmf"/><Relationship Id="rId13" Type="http://schemas.openxmlformats.org/officeDocument/2006/relationships/oleObject" Target="../embeddings/oleObject559.bin"/><Relationship Id="rId18" Type="http://schemas.openxmlformats.org/officeDocument/2006/relationships/image" Target="../media/image647.wmf"/><Relationship Id="rId3" Type="http://schemas.openxmlformats.org/officeDocument/2006/relationships/oleObject" Target="../embeddings/oleObject554.bin"/><Relationship Id="rId21" Type="http://schemas.openxmlformats.org/officeDocument/2006/relationships/image" Target="../media/image649.png"/><Relationship Id="rId7" Type="http://schemas.openxmlformats.org/officeDocument/2006/relationships/oleObject" Target="../embeddings/oleObject556.bin"/><Relationship Id="rId12" Type="http://schemas.openxmlformats.org/officeDocument/2006/relationships/image" Target="../media/image644.wmf"/><Relationship Id="rId17" Type="http://schemas.openxmlformats.org/officeDocument/2006/relationships/oleObject" Target="../embeddings/oleObject561.bin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46.wmf"/><Relationship Id="rId20" Type="http://schemas.openxmlformats.org/officeDocument/2006/relationships/image" Target="../media/image64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1.wmf"/><Relationship Id="rId11" Type="http://schemas.openxmlformats.org/officeDocument/2006/relationships/oleObject" Target="../embeddings/oleObject558.bin"/><Relationship Id="rId5" Type="http://schemas.openxmlformats.org/officeDocument/2006/relationships/oleObject" Target="../embeddings/oleObject555.bin"/><Relationship Id="rId15" Type="http://schemas.openxmlformats.org/officeDocument/2006/relationships/oleObject" Target="../embeddings/oleObject560.bin"/><Relationship Id="rId10" Type="http://schemas.openxmlformats.org/officeDocument/2006/relationships/image" Target="../media/image643.wmf"/><Relationship Id="rId19" Type="http://schemas.openxmlformats.org/officeDocument/2006/relationships/oleObject" Target="../embeddings/oleObject562.bin"/><Relationship Id="rId4" Type="http://schemas.openxmlformats.org/officeDocument/2006/relationships/image" Target="../media/image640.wmf"/><Relationship Id="rId9" Type="http://schemas.openxmlformats.org/officeDocument/2006/relationships/oleObject" Target="../embeddings/oleObject557.bin"/><Relationship Id="rId14" Type="http://schemas.openxmlformats.org/officeDocument/2006/relationships/image" Target="../media/image645.wmf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9.png"/><Relationship Id="rId5" Type="http://schemas.microsoft.com/office/2007/relationships/hdphoto" Target="../media/hdphoto32.wdp"/><Relationship Id="rId4" Type="http://schemas.openxmlformats.org/officeDocument/2006/relationships/image" Target="../media/image651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84880" y="1504950"/>
            <a:ext cx="8686800" cy="3805555"/>
            <a:chOff x="3484880" y="1504950"/>
            <a:chExt cx="8686800" cy="3805555"/>
          </a:xfrm>
        </p:grpSpPr>
        <p:sp>
          <p:nvSpPr>
            <p:cNvPr id="8" name="左箭头 2"/>
            <p:cNvSpPr/>
            <p:nvPr/>
          </p:nvSpPr>
          <p:spPr>
            <a:xfrm>
              <a:off x="3484880" y="1504950"/>
              <a:ext cx="8686800" cy="3805555"/>
            </a:xfrm>
            <a:custGeom>
              <a:avLst/>
              <a:gdLst/>
              <a:ahLst/>
              <a:cxnLst/>
              <a:rect l="l" t="t" r="r" b="b"/>
              <a:pathLst>
                <a:path w="6515059" h="3096344">
                  <a:moveTo>
                    <a:pt x="1548172" y="0"/>
                  </a:moveTo>
                  <a:lnTo>
                    <a:pt x="1548172" y="172"/>
                  </a:lnTo>
                  <a:lnTo>
                    <a:pt x="6515059" y="172"/>
                  </a:lnTo>
                  <a:lnTo>
                    <a:pt x="6515059" y="3096172"/>
                  </a:lnTo>
                  <a:lnTo>
                    <a:pt x="1548172" y="3096172"/>
                  </a:lnTo>
                  <a:lnTo>
                    <a:pt x="1548172" y="3096344"/>
                  </a:lnTo>
                  <a:lnTo>
                    <a:pt x="1548000" y="3096172"/>
                  </a:lnTo>
                  <a:lnTo>
                    <a:pt x="1546507" y="3096172"/>
                  </a:lnTo>
                  <a:lnTo>
                    <a:pt x="1546507" y="3094679"/>
                  </a:lnTo>
                  <a:lnTo>
                    <a:pt x="0" y="1548172"/>
                  </a:lnTo>
                  <a:lnTo>
                    <a:pt x="1546507" y="1665"/>
                  </a:lnTo>
                  <a:lnTo>
                    <a:pt x="1546507" y="172"/>
                  </a:lnTo>
                  <a:lnTo>
                    <a:pt x="1548000" y="1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7"/>
            <p:cNvSpPr/>
            <p:nvPr/>
          </p:nvSpPr>
          <p:spPr>
            <a:xfrm>
              <a:off x="4567555" y="2098040"/>
              <a:ext cx="2915285" cy="2760345"/>
            </a:xfrm>
            <a:custGeom>
              <a:avLst/>
              <a:gdLst/>
              <a:ahLst/>
              <a:cxnLst/>
              <a:rect l="l" t="t" r="r" b="b"/>
              <a:pathLst>
                <a:path w="2545868" h="2545868">
                  <a:moveTo>
                    <a:pt x="1272934" y="0"/>
                  </a:moveTo>
                  <a:lnTo>
                    <a:pt x="2545868" y="1272934"/>
                  </a:lnTo>
                  <a:lnTo>
                    <a:pt x="1272934" y="2545868"/>
                  </a:lnTo>
                  <a:lnTo>
                    <a:pt x="0" y="1272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7828280" y="2992228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096E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复习课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01782-84C4-2AF6-047B-0E827D9F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79" y="5107394"/>
            <a:ext cx="9578787" cy="175060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CD4E09-C398-EFFF-3B2D-B9BB17D0979B}"/>
              </a:ext>
            </a:extLst>
          </p:cNvPr>
          <p:cNvSpPr txBox="1"/>
          <p:nvPr/>
        </p:nvSpPr>
        <p:spPr>
          <a:xfrm>
            <a:off x="2097573" y="5459630"/>
            <a:ext cx="2086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64E935-F3DD-5C85-E6B2-609CC45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050" y="534857"/>
            <a:ext cx="12192000" cy="1013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183E3F-FE48-DE8C-DC9B-B064EEB705F4}"/>
              </a:ext>
            </a:extLst>
          </p:cNvPr>
          <p:cNvSpPr txBox="1"/>
          <p:nvPr/>
        </p:nvSpPr>
        <p:spPr>
          <a:xfrm>
            <a:off x="9628263" y="963314"/>
            <a:ext cx="1457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23m/s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2E775B-C79C-26DA-0F8B-8FCCA6CF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1" y="85063"/>
            <a:ext cx="8854644" cy="44495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B2A0AC-D51F-6FE3-4746-F53278DA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79" y="3842914"/>
            <a:ext cx="10592570" cy="120328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8AA2CF-F9D3-5376-08FB-B40D9B6F5A30}"/>
              </a:ext>
            </a:extLst>
          </p:cNvPr>
          <p:cNvSpPr txBox="1"/>
          <p:nvPr/>
        </p:nvSpPr>
        <p:spPr>
          <a:xfrm>
            <a:off x="4808296" y="4152169"/>
            <a:ext cx="64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5372BE-4680-153C-134E-3160CCD358A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251" y="1552925"/>
            <a:ext cx="12192000" cy="198250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2077F93-C6F3-D24E-524C-E9FD5E47DCD0}"/>
              </a:ext>
            </a:extLst>
          </p:cNvPr>
          <p:cNvSpPr txBox="1"/>
          <p:nvPr/>
        </p:nvSpPr>
        <p:spPr>
          <a:xfrm>
            <a:off x="6446830" y="2419489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D3FABA-7948-77AE-1E1A-D06264DCF986}"/>
              </a:ext>
            </a:extLst>
          </p:cNvPr>
          <p:cNvSpPr txBox="1"/>
          <p:nvPr/>
        </p:nvSpPr>
        <p:spPr>
          <a:xfrm>
            <a:off x="5949452" y="2950654"/>
            <a:ext cx="169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17m/s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493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140A2E-0488-BC79-D16B-86612266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533525"/>
            <a:ext cx="74390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8EEA1C-AB6E-A3BB-1BA3-67E1CF31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40" y="1914361"/>
            <a:ext cx="9948518" cy="265397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9A9D706-374F-F8CB-2471-9047D4DEFC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6182" y="5177762"/>
          <a:ext cx="2057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368280" progId="Equation.DSMT4">
                  <p:embed/>
                </p:oleObj>
              </mc:Choice>
              <mc:Fallback>
                <p:oleObj name="Equation" r:id="rId3" imgW="2057400" imgH="3682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E34AB44-4A5C-0DD6-D82F-77D2AD1E27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6182" y="5177762"/>
                        <a:ext cx="2057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E41BF4E-E4B4-5BC9-FA33-364C5778A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7204" y="5801485"/>
          <a:ext cx="2590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90560" imgH="368280" progId="Equation.DSMT4">
                  <p:embed/>
                </p:oleObj>
              </mc:Choice>
              <mc:Fallback>
                <p:oleObj name="Equation" r:id="rId5" imgW="2590560" imgH="3682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12D0BD9-B683-DB69-24E1-64B9AB5A1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7204" y="5801485"/>
                        <a:ext cx="25908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22DCACE-597A-6694-3AB9-7620B971E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8022" y="5019012"/>
          <a:ext cx="154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49080" imgH="685800" progId="Equation.DSMT4">
                  <p:embed/>
                </p:oleObj>
              </mc:Choice>
              <mc:Fallback>
                <p:oleObj name="Equation" r:id="rId7" imgW="1549080" imgH="685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F7481EB-AEEA-4D1D-6D74-D663398877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8022" y="5019012"/>
                        <a:ext cx="1549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265A7C4-2B07-A8E2-4292-41D3F4B1E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6972" y="5928485"/>
          <a:ext cx="571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71320" imgH="241200" progId="Equation.DSMT4">
                  <p:embed/>
                </p:oleObj>
              </mc:Choice>
              <mc:Fallback>
                <p:oleObj name="Equation" r:id="rId9" imgW="57132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BCC6F08-A035-5422-AA99-BDAF19AC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96972" y="5928485"/>
                        <a:ext cx="571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D83A0DB-C934-BDB9-FA01-859CBC10C7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8963" y="5546062"/>
          <a:ext cx="3962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62160" imgH="330120" progId="Equation.DSMT4">
                  <p:embed/>
                </p:oleObj>
              </mc:Choice>
              <mc:Fallback>
                <p:oleObj name="Equation" r:id="rId11" imgW="3962160" imgH="3301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5F26099-C8A4-22ED-4C32-6717BC5F6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58963" y="5546062"/>
                        <a:ext cx="3962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97507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C4F20E-E1F8-783F-9A2F-DD05B4841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271" y="1914361"/>
            <a:ext cx="11542857" cy="2295238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073A4FD-4382-FC57-9118-892C19E8E1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718" y="4801329"/>
          <a:ext cx="1803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3240" imgH="291960" progId="Equation.DSMT4">
                  <p:embed/>
                </p:oleObj>
              </mc:Choice>
              <mc:Fallback>
                <p:oleObj name="Equation" r:id="rId4" imgW="1803240" imgH="2919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E9099AD-16C4-5D5F-D6BD-29E0F2BD5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718" y="4801329"/>
                        <a:ext cx="1803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6E8ECCB-1391-B898-2438-C3458B3B95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3871" y="5144204"/>
          <a:ext cx="1384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200" imgH="291960" progId="Equation.DSMT4">
                  <p:embed/>
                </p:oleObj>
              </mc:Choice>
              <mc:Fallback>
                <p:oleObj name="Equation" r:id="rId6" imgW="1384200" imgH="2919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A28982D-FC99-AB29-1792-EA4DE54EC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3871" y="5144204"/>
                        <a:ext cx="1384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441E540-4EFD-F823-A925-AFE02796A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4321" y="4852104"/>
          <a:ext cx="1803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03240" imgH="291960" progId="Equation.DSMT4">
                  <p:embed/>
                </p:oleObj>
              </mc:Choice>
              <mc:Fallback>
                <p:oleObj name="Equation" r:id="rId8" imgW="1803240" imgH="2919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C5FA16B-ADDA-EB44-562B-107E98828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4321" y="4852104"/>
                        <a:ext cx="1803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509C4DE-DD4B-6681-6048-5AD062BD91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916" y="5144204"/>
          <a:ext cx="294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46240" imgH="355320" progId="Equation.DSMT4">
                  <p:embed/>
                </p:oleObj>
              </mc:Choice>
              <mc:Fallback>
                <p:oleObj name="Equation" r:id="rId9" imgW="2946240" imgH="3553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33F4E9-CDFD-72BF-3597-A1939F9AF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6916" y="5144204"/>
                        <a:ext cx="2946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D3C84A3-0AB0-B22A-A3FB-A8EF85935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6921" y="5573843"/>
          <a:ext cx="2146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45960" imgH="355320" progId="Equation.DSMT4">
                  <p:embed/>
                </p:oleObj>
              </mc:Choice>
              <mc:Fallback>
                <p:oleObj name="Equation" r:id="rId11" imgW="2145960" imgH="35532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995C5B8-1A08-6E3C-2261-2A9689297D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66921" y="5573843"/>
                        <a:ext cx="2146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DD92B20-6EA2-0933-5CA3-5D9E3BD005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7671" y="5475559"/>
          <a:ext cx="1536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36480" imgH="622080" progId="Equation.DSMT4">
                  <p:embed/>
                </p:oleObj>
              </mc:Choice>
              <mc:Fallback>
                <p:oleObj name="Equation" r:id="rId13" imgW="1536480" imgH="6220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DA0AEEA-B77B-3FD4-1E14-7BAA72ECD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97671" y="5475559"/>
                        <a:ext cx="15367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0186EAE-E92E-DEFB-C97F-50C7972193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8519" y="6139349"/>
          <a:ext cx="1790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90640" imgH="304560" progId="Equation.DSMT4">
                  <p:embed/>
                </p:oleObj>
              </mc:Choice>
              <mc:Fallback>
                <p:oleObj name="Equation" r:id="rId15" imgW="1790640" imgH="304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39D78F-92E6-6446-4021-1E2FF992A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78519" y="6139349"/>
                        <a:ext cx="1790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E62E496-246C-7242-8BBD-9A4910BE56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8021" y="6444210"/>
          <a:ext cx="1409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09400" imgH="304560" progId="Equation.DSMT4">
                  <p:embed/>
                </p:oleObj>
              </mc:Choice>
              <mc:Fallback>
                <p:oleObj name="Equation" r:id="rId17" imgW="1409400" imgH="3045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71DF161-DFCA-663D-50DE-52C9C7DA4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58021" y="6444210"/>
                        <a:ext cx="1409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DD19439-B75E-DBF4-CB01-00857A6226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9194" y="4636229"/>
          <a:ext cx="1663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63560" imgH="622080" progId="Equation.DSMT4">
                  <p:embed/>
                </p:oleObj>
              </mc:Choice>
              <mc:Fallback>
                <p:oleObj name="Equation" r:id="rId19" imgW="1663560" imgH="6220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650DFC4-1F95-470B-8C39-8B40434BEA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09194" y="4636229"/>
                        <a:ext cx="16637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1CFDEE-8C66-FBCC-2A79-8DB6E23125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8726" y="5629374"/>
          <a:ext cx="40513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051080" imgH="698400" progId="Equation.DSMT4">
                  <p:embed/>
                </p:oleObj>
              </mc:Choice>
              <mc:Fallback>
                <p:oleObj name="Equation" r:id="rId21" imgW="4051080" imgH="6984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A02D3380-984D-E15E-E523-1165FD54CF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18726" y="5629374"/>
                        <a:ext cx="40513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488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948612"/>
            <a:ext cx="12191999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    好好复习，认真考试。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48C59E-665E-6AFA-1946-A268B552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019" y="1164561"/>
            <a:ext cx="10811362" cy="22644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06AE2D3-78D9-218B-F712-5124C65359B2}"/>
              </a:ext>
            </a:extLst>
          </p:cNvPr>
          <p:cNvSpPr txBox="1"/>
          <p:nvPr/>
        </p:nvSpPr>
        <p:spPr>
          <a:xfrm>
            <a:off x="9968738" y="1164561"/>
            <a:ext cx="208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47B00A-BC36-E04D-3D38-A1AC682CE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-730414" y="3605309"/>
            <a:ext cx="11201290" cy="6563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E9DA9D-4E6F-17FC-40C9-FB1855DA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77" y="4176389"/>
            <a:ext cx="11284223" cy="20420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DC2EFC-5779-382D-6298-AE8597C63604}"/>
              </a:ext>
            </a:extLst>
          </p:cNvPr>
          <p:cNvSpPr txBox="1"/>
          <p:nvPr/>
        </p:nvSpPr>
        <p:spPr>
          <a:xfrm>
            <a:off x="9245186" y="4136084"/>
            <a:ext cx="208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0AC4F3-ACFE-23EE-2FB9-DEBB6399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1" y="85064"/>
            <a:ext cx="7405506" cy="37213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378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6503452-E8A8-D9B6-9356-C6184240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82" y="876300"/>
            <a:ext cx="9698804" cy="22773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B435BCA-DCDE-7C55-711D-732605F7F3BA}"/>
              </a:ext>
            </a:extLst>
          </p:cNvPr>
          <p:cNvSpPr txBox="1"/>
          <p:nvPr/>
        </p:nvSpPr>
        <p:spPr>
          <a:xfrm>
            <a:off x="-218326" y="876300"/>
            <a:ext cx="373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2022</a:t>
            </a:r>
            <a:r>
              <a:rPr lang="zh-CN" altLang="en-US" dirty="0"/>
              <a:t>年期末</a:t>
            </a:r>
            <a:r>
              <a:rPr lang="en-US" altLang="zh-CN" dirty="0"/>
              <a:t>A</a:t>
            </a:r>
            <a:r>
              <a:rPr lang="zh-CN" altLang="en-US" dirty="0"/>
              <a:t>卷第</a:t>
            </a:r>
            <a:r>
              <a:rPr lang="en-US" altLang="zh-CN" dirty="0"/>
              <a:t>2</a:t>
            </a:r>
            <a:r>
              <a:rPr lang="zh-CN" altLang="en-US" dirty="0"/>
              <a:t>题）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BDF664-522C-F3C7-BB65-CA845EE7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472" y="3326382"/>
            <a:ext cx="8790308" cy="145462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1D77C4-B9C4-4FDE-2350-5189FC0295FD}"/>
              </a:ext>
            </a:extLst>
          </p:cNvPr>
          <p:cNvSpPr txBox="1"/>
          <p:nvPr/>
        </p:nvSpPr>
        <p:spPr>
          <a:xfrm>
            <a:off x="10835254" y="876300"/>
            <a:ext cx="208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E4A5E9-3388-3E2C-3AA4-F93E6A03A40C}"/>
              </a:ext>
            </a:extLst>
          </p:cNvPr>
          <p:cNvSpPr txBox="1"/>
          <p:nvPr/>
        </p:nvSpPr>
        <p:spPr>
          <a:xfrm>
            <a:off x="7869420" y="3224251"/>
            <a:ext cx="208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98C69-F9B9-6142-B97A-B592F1874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472" y="4978987"/>
            <a:ext cx="8949965" cy="138964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D835DB-81BD-A19D-9DCB-5D9AD6C6D254}"/>
              </a:ext>
            </a:extLst>
          </p:cNvPr>
          <p:cNvSpPr txBox="1"/>
          <p:nvPr/>
        </p:nvSpPr>
        <p:spPr>
          <a:xfrm>
            <a:off x="8749002" y="4953723"/>
            <a:ext cx="2086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0DE889-3B47-EF34-0A8B-DFECE3D7E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1" y="85064"/>
            <a:ext cx="8045689" cy="40430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3859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B701EF27-6BC4-7C4A-BC6C-AA067CF7BAB2}"/>
              </a:ext>
            </a:extLst>
          </p:cNvPr>
          <p:cNvSpPr txBox="1"/>
          <p:nvPr/>
        </p:nvSpPr>
        <p:spPr>
          <a:xfrm>
            <a:off x="-254178" y="4315296"/>
            <a:ext cx="2283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（课后习题</a:t>
            </a:r>
            <a:r>
              <a:rPr lang="en-US" altLang="zh-CN" dirty="0"/>
              <a:t>1-4</a:t>
            </a:r>
            <a:r>
              <a:rPr lang="zh-CN" altLang="en-US" dirty="0"/>
              <a:t>题） 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41A9D602-F8EE-AF0B-0B29-438684D9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02" y="4407613"/>
            <a:ext cx="8949239" cy="245038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ED197368-311F-3BCB-F973-CE1872BB4CC2}"/>
              </a:ext>
            </a:extLst>
          </p:cNvPr>
          <p:cNvSpPr txBox="1"/>
          <p:nvPr/>
        </p:nvSpPr>
        <p:spPr>
          <a:xfrm>
            <a:off x="2461058" y="6091246"/>
            <a:ext cx="108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B495E0-219E-E054-C1EA-A8F4C479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253" y="2608501"/>
            <a:ext cx="7793860" cy="17067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A7C423-223C-EFD1-F4A3-D9FD19878346}"/>
              </a:ext>
            </a:extLst>
          </p:cNvPr>
          <p:cNvSpPr txBox="1"/>
          <p:nvPr/>
        </p:nvSpPr>
        <p:spPr>
          <a:xfrm>
            <a:off x="59376" y="2821486"/>
            <a:ext cx="1969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2022</a:t>
            </a:r>
            <a:r>
              <a:rPr lang="zh-CN" altLang="en-US" dirty="0"/>
              <a:t>年期末</a:t>
            </a:r>
            <a:r>
              <a:rPr lang="en-US" altLang="zh-CN" dirty="0"/>
              <a:t>A</a:t>
            </a:r>
            <a:r>
              <a:rPr lang="zh-CN" altLang="en-US" dirty="0"/>
              <a:t>卷第</a:t>
            </a:r>
            <a:r>
              <a:rPr lang="en-US" altLang="zh-CN" dirty="0"/>
              <a:t>1</a:t>
            </a:r>
            <a:r>
              <a:rPr lang="zh-CN" altLang="en-US" dirty="0"/>
              <a:t>题）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F5E67D-07D1-88F0-28EE-0E3CFAF5571C}"/>
              </a:ext>
            </a:extLst>
          </p:cNvPr>
          <p:cNvSpPr txBox="1"/>
          <p:nvPr/>
        </p:nvSpPr>
        <p:spPr>
          <a:xfrm>
            <a:off x="8392235" y="2516184"/>
            <a:ext cx="2086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5C42B-B32D-3778-9B73-3539ECB59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629" y="398227"/>
            <a:ext cx="8533973" cy="20132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A66207-8D62-9DCC-23A3-00030601C3F4}"/>
              </a:ext>
            </a:extLst>
          </p:cNvPr>
          <p:cNvSpPr txBox="1"/>
          <p:nvPr/>
        </p:nvSpPr>
        <p:spPr>
          <a:xfrm>
            <a:off x="5272058" y="1980929"/>
            <a:ext cx="108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AFE32-A1E5-D08C-4817-8D1E9FE00E5F}"/>
              </a:ext>
            </a:extLst>
          </p:cNvPr>
          <p:cNvSpPr txBox="1"/>
          <p:nvPr/>
        </p:nvSpPr>
        <p:spPr>
          <a:xfrm>
            <a:off x="59376" y="555536"/>
            <a:ext cx="2283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（课后习题</a:t>
            </a:r>
            <a:r>
              <a:rPr lang="en-US" altLang="zh-CN" dirty="0"/>
              <a:t>1-5</a:t>
            </a:r>
            <a:r>
              <a:rPr lang="zh-CN" altLang="en-US" dirty="0"/>
              <a:t>题）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F28A2C4-1BE9-78FD-1725-098EA3F09A5C}"/>
              </a:ext>
            </a:extLst>
          </p:cNvPr>
          <p:cNvGrpSpPr/>
          <p:nvPr/>
        </p:nvGrpSpPr>
        <p:grpSpPr>
          <a:xfrm>
            <a:off x="4094498" y="887540"/>
            <a:ext cx="4125253" cy="665162"/>
            <a:chOff x="3950360" y="5272088"/>
            <a:chExt cx="4125253" cy="665162"/>
          </a:xfrm>
        </p:grpSpPr>
        <p:graphicFrame>
          <p:nvGraphicFramePr>
            <p:cNvPr id="9" name="Object 53">
              <a:extLst>
                <a:ext uri="{FF2B5EF4-FFF2-40B4-BE49-F238E27FC236}">
                  <a16:creationId xmlns:a16="http://schemas.microsoft.com/office/drawing/2014/main" id="{10970996-C5EE-B284-695F-70F668B2D0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954326"/>
                </p:ext>
              </p:extLst>
            </p:nvPr>
          </p:nvGraphicFramePr>
          <p:xfrm>
            <a:off x="3950360" y="5309416"/>
            <a:ext cx="687919" cy="608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06360" imgH="1066680" progId="Equation.DSMT4">
                    <p:embed/>
                  </p:oleObj>
                </mc:Choice>
                <mc:Fallback>
                  <p:oleObj name="Equation" r:id="rId6" imgW="1206360" imgH="1066680" progId="Equation.DSMT4">
                    <p:embed/>
                    <p:pic>
                      <p:nvPicPr>
                        <p:cNvPr id="24" name="Object 53">
                          <a:extLst>
                            <a:ext uri="{FF2B5EF4-FFF2-40B4-BE49-F238E27FC236}">
                              <a16:creationId xmlns:a16="http://schemas.microsoft.com/office/drawing/2014/main" id="{D5270ED5-37DE-8F9E-AA3C-6D5556B34F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360" y="5309416"/>
                          <a:ext cx="687919" cy="6084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dbl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3">
              <a:extLst>
                <a:ext uri="{FF2B5EF4-FFF2-40B4-BE49-F238E27FC236}">
                  <a16:creationId xmlns:a16="http://schemas.microsoft.com/office/drawing/2014/main" id="{47AB8552-6600-E7F1-94D3-CD7497BDC4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0157257"/>
                </p:ext>
              </p:extLst>
            </p:nvPr>
          </p:nvGraphicFramePr>
          <p:xfrm>
            <a:off x="6988175" y="5272088"/>
            <a:ext cx="1087438" cy="665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11280" imgH="1168200" progId="Equation.DSMT4">
                    <p:embed/>
                  </p:oleObj>
                </mc:Choice>
                <mc:Fallback>
                  <p:oleObj name="Equation" r:id="rId8" imgW="1511280" imgH="1168200" progId="Equation.DSMT4">
                    <p:embed/>
                    <p:pic>
                      <p:nvPicPr>
                        <p:cNvPr id="30" name="Object 53">
                          <a:extLst>
                            <a:ext uri="{FF2B5EF4-FFF2-40B4-BE49-F238E27FC236}">
                              <a16:creationId xmlns:a16="http://schemas.microsoft.com/office/drawing/2014/main" id="{31461231-C51A-1014-CFBF-6047D6DBC3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8175" y="5272088"/>
                          <a:ext cx="1087438" cy="6651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dbl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53">
            <a:extLst>
              <a:ext uri="{FF2B5EF4-FFF2-40B4-BE49-F238E27FC236}">
                <a16:creationId xmlns:a16="http://schemas.microsoft.com/office/drawing/2014/main" id="{2F045A77-35D0-3CAB-BE05-03C1BCC6F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699087"/>
              </p:ext>
            </p:extLst>
          </p:nvPr>
        </p:nvGraphicFramePr>
        <p:xfrm>
          <a:off x="3071223" y="1220121"/>
          <a:ext cx="687919" cy="40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080" imgH="533160" progId="Equation.DSMT4">
                  <p:embed/>
                </p:oleObj>
              </mc:Choice>
              <mc:Fallback>
                <p:oleObj name="Equation" r:id="rId10" imgW="1054080" imgH="533160" progId="Equation.DSMT4">
                  <p:embed/>
                  <p:pic>
                    <p:nvPicPr>
                      <p:cNvPr id="43" name="Object 53">
                        <a:extLst>
                          <a:ext uri="{FF2B5EF4-FFF2-40B4-BE49-F238E27FC236}">
                            <a16:creationId xmlns:a16="http://schemas.microsoft.com/office/drawing/2014/main" id="{8ED7B37D-4B02-E53F-78E6-7DA8FA0F80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223" y="1220121"/>
                        <a:ext cx="687919" cy="402448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3">
            <a:extLst>
              <a:ext uri="{FF2B5EF4-FFF2-40B4-BE49-F238E27FC236}">
                <a16:creationId xmlns:a16="http://schemas.microsoft.com/office/drawing/2014/main" id="{C7454163-12BD-7331-8D89-F5A29D1A1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189142"/>
              </p:ext>
            </p:extLst>
          </p:nvPr>
        </p:nvGraphicFramePr>
        <p:xfrm>
          <a:off x="4622962" y="1184067"/>
          <a:ext cx="62225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44" name="Object 53">
                        <a:extLst>
                          <a:ext uri="{FF2B5EF4-FFF2-40B4-BE49-F238E27FC236}">
                            <a16:creationId xmlns:a16="http://schemas.microsoft.com/office/drawing/2014/main" id="{B2CB0FEE-F608-1757-F65C-58BFBFF63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962" y="1184067"/>
                        <a:ext cx="622255" cy="304800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3">
            <a:extLst>
              <a:ext uri="{FF2B5EF4-FFF2-40B4-BE49-F238E27FC236}">
                <a16:creationId xmlns:a16="http://schemas.microsoft.com/office/drawing/2014/main" id="{1BAC9419-2444-E899-CA8B-BDD57015F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637222"/>
              </p:ext>
            </p:extLst>
          </p:nvPr>
        </p:nvGraphicFramePr>
        <p:xfrm>
          <a:off x="8155588" y="1112247"/>
          <a:ext cx="790934" cy="24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27000" imgH="279360" progId="Equation.DSMT4">
                  <p:embed/>
                </p:oleObj>
              </mc:Choice>
              <mc:Fallback>
                <p:oleObj name="Equation" r:id="rId14" imgW="927000" imgH="279360" progId="Equation.DSMT4">
                  <p:embed/>
                  <p:pic>
                    <p:nvPicPr>
                      <p:cNvPr id="45" name="Object 53">
                        <a:extLst>
                          <a:ext uri="{FF2B5EF4-FFF2-40B4-BE49-F238E27FC236}">
                            <a16:creationId xmlns:a16="http://schemas.microsoft.com/office/drawing/2014/main" id="{F0775515-6E82-EA50-9C4A-DF4AE41EE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5588" y="1112247"/>
                        <a:ext cx="790934" cy="245940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5EAF3F00-3DFD-9BBB-AF76-870194CD7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86714"/>
              </p:ext>
            </p:extLst>
          </p:nvPr>
        </p:nvGraphicFramePr>
        <p:xfrm>
          <a:off x="7260668" y="1691236"/>
          <a:ext cx="2934057" cy="666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635360" imgH="1028520" progId="Equation.DSMT4">
                  <p:embed/>
                </p:oleObj>
              </mc:Choice>
              <mc:Fallback>
                <p:oleObj name="Equation" r:id="rId16" imgW="4635360" imgH="1028520" progId="Equation.DSMT4">
                  <p:embed/>
                  <p:pic>
                    <p:nvPicPr>
                      <p:cNvPr id="46" name="Object 4">
                        <a:extLst>
                          <a:ext uri="{FF2B5EF4-FFF2-40B4-BE49-F238E27FC236}">
                            <a16:creationId xmlns:a16="http://schemas.microsoft.com/office/drawing/2014/main" id="{4E673A96-1F30-E4C5-29F9-8883439C17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0668" y="1691236"/>
                        <a:ext cx="2934057" cy="666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2A4F256B-14CE-C735-6E0D-0BDFC2A54D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021" y="85064"/>
            <a:ext cx="8045689" cy="40430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358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584E82E0-112A-6365-1717-E740516C5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4" y="919724"/>
            <a:ext cx="2665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）恒力的功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32B35AE5-4D8F-7FAF-8062-39B3AE4A5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005417"/>
              </p:ext>
            </p:extLst>
          </p:nvPr>
        </p:nvGraphicFramePr>
        <p:xfrm>
          <a:off x="3365768" y="914489"/>
          <a:ext cx="32623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760" imgH="711000" progId="Equation.DSMT4">
                  <p:embed/>
                </p:oleObj>
              </mc:Choice>
              <mc:Fallback>
                <p:oleObj name="Equation" r:id="rId2" imgW="3263760" imgH="711000" progId="Equation.DSMT4">
                  <p:embed/>
                  <p:pic>
                    <p:nvPicPr>
                      <p:cNvPr id="40" name="Object 8">
                        <a:extLst>
                          <a:ext uri="{FF2B5EF4-FFF2-40B4-BE49-F238E27FC236}">
                            <a16:creationId xmlns:a16="http://schemas.microsoft.com/office/drawing/2014/main" id="{B78D6277-AE80-67F0-AA66-30D417156D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768" y="914489"/>
                        <a:ext cx="3262312" cy="7112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7CB26B59-6FDD-6A18-97E4-75F68D314FC3}"/>
              </a:ext>
            </a:extLst>
          </p:cNvPr>
          <p:cNvGrpSpPr/>
          <p:nvPr/>
        </p:nvGrpSpPr>
        <p:grpSpPr>
          <a:xfrm>
            <a:off x="88554" y="1691810"/>
            <a:ext cx="8079991" cy="862013"/>
            <a:chOff x="88554" y="1691810"/>
            <a:chExt cx="8079991" cy="862013"/>
          </a:xfrm>
        </p:grpSpPr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0B235602-9F7F-FCF3-BE94-3E0B7446E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4" y="1807514"/>
              <a:ext cx="2881312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800" dirty="0">
                  <a:solidFill>
                    <a:srgbClr val="0070C0"/>
                  </a:solidFill>
                  <a:ea typeface="微软雅黑" panose="020B0503020204020204" pitchFamily="34" charset="-122"/>
                  <a:sym typeface="Symbol" panose="05050102010706020507" pitchFamily="18" charset="2"/>
                </a:rPr>
                <a:t>（</a:t>
              </a:r>
              <a:r>
                <a:rPr kumimoji="1" lang="en-US" altLang="zh-CN" sz="2800" dirty="0">
                  <a:solidFill>
                    <a:srgbClr val="0070C0"/>
                  </a:solidFill>
                  <a:ea typeface="微软雅黑" panose="020B0503020204020204" pitchFamily="34" charset="-122"/>
                  <a:sym typeface="Symbol" panose="05050102010706020507" pitchFamily="18" charset="2"/>
                </a:rPr>
                <a:t>2</a:t>
              </a:r>
              <a:r>
                <a:rPr kumimoji="1" lang="zh-CN" altLang="en-US" sz="2800" dirty="0">
                  <a:solidFill>
                    <a:srgbClr val="0070C0"/>
                  </a:solidFill>
                  <a:ea typeface="微软雅黑" panose="020B0503020204020204" pitchFamily="34" charset="-122"/>
                  <a:sym typeface="Symbol" panose="05050102010706020507" pitchFamily="18" charset="2"/>
                </a:rPr>
                <a:t>）变力的功</a:t>
              </a:r>
            </a:p>
          </p:txBody>
        </p:sp>
        <p:graphicFrame>
          <p:nvGraphicFramePr>
            <p:cNvPr id="7" name="Object 36">
              <a:extLst>
                <a:ext uri="{FF2B5EF4-FFF2-40B4-BE49-F238E27FC236}">
                  <a16:creationId xmlns:a16="http://schemas.microsoft.com/office/drawing/2014/main" id="{BB2FACF5-7C12-DF18-EE37-319010EACD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864733"/>
                </p:ext>
              </p:extLst>
            </p:nvPr>
          </p:nvGraphicFramePr>
          <p:xfrm>
            <a:off x="3101245" y="1691810"/>
            <a:ext cx="5067300" cy="862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067000" imgH="863280" progId="Equation.DSMT4">
                    <p:embed/>
                  </p:oleObj>
                </mc:Choice>
                <mc:Fallback>
                  <p:oleObj name="Equation" r:id="rId4" imgW="5067000" imgH="863280" progId="Equation.DSMT4">
                    <p:embed/>
                    <p:pic>
                      <p:nvPicPr>
                        <p:cNvPr id="74788" name="Object 36">
                          <a:extLst>
                            <a:ext uri="{FF2B5EF4-FFF2-40B4-BE49-F238E27FC236}">
                              <a16:creationId xmlns:a16="http://schemas.microsoft.com/office/drawing/2014/main" id="{E49B25F4-2154-4EFE-B5AE-FB2E1657B0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245" y="1691810"/>
                          <a:ext cx="5067300" cy="862013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65">
            <a:extLst>
              <a:ext uri="{FF2B5EF4-FFF2-40B4-BE49-F238E27FC236}">
                <a16:creationId xmlns:a16="http://schemas.microsoft.com/office/drawing/2014/main" id="{39980C69-4745-59C3-AFE2-E78BDFC5A99A}"/>
              </a:ext>
            </a:extLst>
          </p:cNvPr>
          <p:cNvGrpSpPr>
            <a:grpSpLocks/>
          </p:cNvGrpSpPr>
          <p:nvPr/>
        </p:nvGrpSpPr>
        <p:grpSpPr bwMode="auto">
          <a:xfrm>
            <a:off x="528583" y="3916033"/>
            <a:ext cx="7560860" cy="461963"/>
            <a:chOff x="385" y="3612"/>
            <a:chExt cx="5678" cy="291"/>
          </a:xfrm>
        </p:grpSpPr>
        <p:sp>
          <p:nvSpPr>
            <p:cNvPr id="9" name="Text Box 66">
              <a:extLst>
                <a:ext uri="{FF2B5EF4-FFF2-40B4-BE49-F238E27FC236}">
                  <a16:creationId xmlns:a16="http://schemas.microsoft.com/office/drawing/2014/main" id="{2EF6434D-4353-054E-AE42-2E26115BE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3612"/>
              <a:ext cx="56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+mn-ea"/>
                  <a:sym typeface="Symbol" panose="05050102010706020507" pitchFamily="18" charset="2"/>
                </a:rPr>
                <a:t>功的几何意义</a:t>
              </a:r>
              <a:r>
                <a:rPr kumimoji="1" lang="zh-CN" altLang="en-US" sz="2400" i="1" dirty="0">
                  <a:solidFill>
                    <a:srgbClr val="0070C0"/>
                  </a:solidFill>
                  <a:latin typeface="+mn-ea"/>
                  <a:sym typeface="Symbol" panose="05050102010706020507" pitchFamily="18" charset="2"/>
                </a:rPr>
                <a:t> 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+mn-ea"/>
                  <a:sym typeface="Symbol" panose="05050102010706020507" pitchFamily="18" charset="2"/>
                </a:rPr>
                <a:t>       </a:t>
              </a:r>
              <a:r>
                <a:rPr kumimoji="1" lang="zh-CN" altLang="en-US" sz="2400" b="1" dirty="0">
                  <a:solidFill>
                    <a:srgbClr val="C00000"/>
                  </a:solidFill>
                  <a:latin typeface="+mn-ea"/>
                  <a:sym typeface="Symbol" panose="05050102010706020507" pitchFamily="18" charset="2"/>
                </a:rPr>
                <a:t>力曲线与横轴所围面积的代数和</a:t>
              </a:r>
            </a:p>
          </p:txBody>
        </p:sp>
        <p:sp>
          <p:nvSpPr>
            <p:cNvPr id="10" name="Line 67">
              <a:extLst>
                <a:ext uri="{FF2B5EF4-FFF2-40B4-BE49-F238E27FC236}">
                  <a16:creationId xmlns:a16="http://schemas.microsoft.com/office/drawing/2014/main" id="{4C3EBEA8-54E0-F27D-06C7-ACF897FC2D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1" y="3779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0070C0"/>
                </a:solidFill>
                <a:latin typeface="+mn-ea"/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101">
            <a:extLst>
              <a:ext uri="{FF2B5EF4-FFF2-40B4-BE49-F238E27FC236}">
                <a16:creationId xmlns:a16="http://schemas.microsoft.com/office/drawing/2014/main" id="{EC125973-8E33-858D-B055-F4FC78FFC463}"/>
              </a:ext>
            </a:extLst>
          </p:cNvPr>
          <p:cNvGrpSpPr>
            <a:grpSpLocks/>
          </p:cNvGrpSpPr>
          <p:nvPr/>
        </p:nvGrpSpPr>
        <p:grpSpPr bwMode="auto">
          <a:xfrm>
            <a:off x="8318172" y="3996996"/>
            <a:ext cx="2820988" cy="2338388"/>
            <a:chOff x="3888" y="2522"/>
            <a:chExt cx="1777" cy="1473"/>
          </a:xfrm>
        </p:grpSpPr>
        <p:sp>
          <p:nvSpPr>
            <p:cNvPr id="12" name="Line 47">
              <a:extLst>
                <a:ext uri="{FF2B5EF4-FFF2-40B4-BE49-F238E27FC236}">
                  <a16:creationId xmlns:a16="http://schemas.microsoft.com/office/drawing/2014/main" id="{A35DA270-7C0C-C87C-185A-E510A74EE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3794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" name="Line 48">
              <a:extLst>
                <a:ext uri="{FF2B5EF4-FFF2-40B4-BE49-F238E27FC236}">
                  <a16:creationId xmlns:a16="http://schemas.microsoft.com/office/drawing/2014/main" id="{CC2A47C7-4A18-0F6F-D20F-BEC419C2B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2614"/>
              <a:ext cx="0" cy="1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A7182D9A-F5D3-0126-DEE6-DE86A35D2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2932"/>
              <a:ext cx="1043" cy="181"/>
            </a:xfrm>
            <a:custGeom>
              <a:avLst/>
              <a:gdLst>
                <a:gd name="T0" fmla="*/ 0 w 1043"/>
                <a:gd name="T1" fmla="*/ 181 h 181"/>
                <a:gd name="T2" fmla="*/ 318 w 1043"/>
                <a:gd name="T3" fmla="*/ 90 h 181"/>
                <a:gd name="T4" fmla="*/ 680 w 1043"/>
                <a:gd name="T5" fmla="*/ 136 h 181"/>
                <a:gd name="T6" fmla="*/ 1043 w 1043"/>
                <a:gd name="T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3" h="181">
                  <a:moveTo>
                    <a:pt x="0" y="181"/>
                  </a:moveTo>
                  <a:cubicBezTo>
                    <a:pt x="102" y="139"/>
                    <a:pt x="205" y="97"/>
                    <a:pt x="318" y="90"/>
                  </a:cubicBezTo>
                  <a:cubicBezTo>
                    <a:pt x="431" y="83"/>
                    <a:pt x="559" y="151"/>
                    <a:pt x="680" y="136"/>
                  </a:cubicBezTo>
                  <a:cubicBezTo>
                    <a:pt x="801" y="121"/>
                    <a:pt x="998" y="15"/>
                    <a:pt x="1043" y="0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5" name="Object 50">
              <a:extLst>
                <a:ext uri="{FF2B5EF4-FFF2-40B4-BE49-F238E27FC236}">
                  <a16:creationId xmlns:a16="http://schemas.microsoft.com/office/drawing/2014/main" id="{123F597E-AF28-E74E-CADF-07798E04F5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3819"/>
            <a:ext cx="16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79360" progId="Equation.DSMT4">
                    <p:embed/>
                  </p:oleObj>
                </mc:Choice>
                <mc:Fallback>
                  <p:oleObj name="Equation" r:id="rId6" imgW="253800" imgH="279360" progId="Equation.DSMT4">
                    <p:embed/>
                    <p:pic>
                      <p:nvPicPr>
                        <p:cNvPr id="13" name="Object 50">
                          <a:extLst>
                            <a:ext uri="{FF2B5EF4-FFF2-40B4-BE49-F238E27FC236}">
                              <a16:creationId xmlns:a16="http://schemas.microsoft.com/office/drawing/2014/main" id="{2C9EC221-B2F4-4095-A4FB-96D5362649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819"/>
                          <a:ext cx="16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51">
              <a:extLst>
                <a:ext uri="{FF2B5EF4-FFF2-40B4-BE49-F238E27FC236}">
                  <a16:creationId xmlns:a16="http://schemas.microsoft.com/office/drawing/2014/main" id="{D5F23D90-D23D-F55F-4E1A-895BAC3E66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3464079"/>
                </p:ext>
              </p:extLst>
            </p:nvPr>
          </p:nvGraphicFramePr>
          <p:xfrm>
            <a:off x="3999" y="2522"/>
            <a:ext cx="8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33440" imgH="380880" progId="Equation.DSMT4">
                    <p:embed/>
                  </p:oleObj>
                </mc:Choice>
                <mc:Fallback>
                  <p:oleObj name="Equation" r:id="rId8" imgW="1333440" imgH="380880" progId="Equation.DSMT4">
                    <p:embed/>
                    <p:pic>
                      <p:nvPicPr>
                        <p:cNvPr id="14" name="Object 51">
                          <a:extLst>
                            <a:ext uri="{FF2B5EF4-FFF2-40B4-BE49-F238E27FC236}">
                              <a16:creationId xmlns:a16="http://schemas.microsoft.com/office/drawing/2014/main" id="{A6A9C2F9-8712-4D2B-8DF1-3B1318F1BC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9" y="2522"/>
                          <a:ext cx="8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2">
              <a:extLst>
                <a:ext uri="{FF2B5EF4-FFF2-40B4-BE49-F238E27FC236}">
                  <a16:creationId xmlns:a16="http://schemas.microsoft.com/office/drawing/2014/main" id="{AA4A1D00-4315-8090-B689-CA472E3E86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5575480"/>
                </p:ext>
              </p:extLst>
            </p:nvPr>
          </p:nvGraphicFramePr>
          <p:xfrm>
            <a:off x="5521" y="3710"/>
            <a:ext cx="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28600" imgH="279360" progId="Equation.DSMT4">
                    <p:embed/>
                  </p:oleObj>
                </mc:Choice>
                <mc:Fallback>
                  <p:oleObj name="Equation" r:id="rId10" imgW="228600" imgH="279360" progId="Equation.DSMT4">
                    <p:embed/>
                    <p:pic>
                      <p:nvPicPr>
                        <p:cNvPr id="15" name="Object 52">
                          <a:extLst>
                            <a:ext uri="{FF2B5EF4-FFF2-40B4-BE49-F238E27FC236}">
                              <a16:creationId xmlns:a16="http://schemas.microsoft.com/office/drawing/2014/main" id="{5FD76B22-2785-4F94-8994-A50E46B786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1" y="3710"/>
                          <a:ext cx="144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00">
            <a:extLst>
              <a:ext uri="{FF2B5EF4-FFF2-40B4-BE49-F238E27FC236}">
                <a16:creationId xmlns:a16="http://schemas.microsoft.com/office/drawing/2014/main" id="{91D8CED5-935A-9EFC-9595-FDF3A1CA1603}"/>
              </a:ext>
            </a:extLst>
          </p:cNvPr>
          <p:cNvGrpSpPr>
            <a:grpSpLocks/>
          </p:cNvGrpSpPr>
          <p:nvPr/>
        </p:nvGrpSpPr>
        <p:grpSpPr bwMode="auto">
          <a:xfrm>
            <a:off x="8689656" y="4328784"/>
            <a:ext cx="1622427" cy="2174876"/>
            <a:chOff x="4119" y="2731"/>
            <a:chExt cx="1022" cy="1370"/>
          </a:xfrm>
        </p:grpSpPr>
        <p:graphicFrame>
          <p:nvGraphicFramePr>
            <p:cNvPr id="19" name="Object 54">
              <a:extLst>
                <a:ext uri="{FF2B5EF4-FFF2-40B4-BE49-F238E27FC236}">
                  <a16:creationId xmlns:a16="http://schemas.microsoft.com/office/drawing/2014/main" id="{71CEDF96-5878-7DC5-EE28-1CC286FEB3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5853103"/>
                </p:ext>
              </p:extLst>
            </p:nvPr>
          </p:nvGraphicFramePr>
          <p:xfrm>
            <a:off x="4138" y="3733"/>
            <a:ext cx="23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68280" imgH="533160" progId="Equation.DSMT4">
                    <p:embed/>
                  </p:oleObj>
                </mc:Choice>
                <mc:Fallback>
                  <p:oleObj name="Equation" r:id="rId12" imgW="368280" imgH="533160" progId="Equation.DSMT4">
                    <p:embed/>
                    <p:pic>
                      <p:nvPicPr>
                        <p:cNvPr id="17" name="Object 54">
                          <a:extLst>
                            <a:ext uri="{FF2B5EF4-FFF2-40B4-BE49-F238E27FC236}">
                              <a16:creationId xmlns:a16="http://schemas.microsoft.com/office/drawing/2014/main" id="{7D72F722-16AE-43CF-874F-4631730A48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8" y="3733"/>
                          <a:ext cx="23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55">
              <a:extLst>
                <a:ext uri="{FF2B5EF4-FFF2-40B4-BE49-F238E27FC236}">
                  <a16:creationId xmlns:a16="http://schemas.microsoft.com/office/drawing/2014/main" id="{B2BBAD6A-B201-540D-6E69-89BEE0B576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19" y="2813"/>
            <a:ext cx="16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66400" imgH="279360" progId="Equation.DSMT4">
                    <p:embed/>
                  </p:oleObj>
                </mc:Choice>
                <mc:Fallback>
                  <p:oleObj name="Equation" r:id="rId14" imgW="266400" imgH="279360" progId="Equation.DSMT4">
                    <p:embed/>
                    <p:pic>
                      <p:nvPicPr>
                        <p:cNvPr id="18" name="Object 55">
                          <a:extLst>
                            <a:ext uri="{FF2B5EF4-FFF2-40B4-BE49-F238E27FC236}">
                              <a16:creationId xmlns:a16="http://schemas.microsoft.com/office/drawing/2014/main" id="{D9D060AF-A8D0-410C-85F3-FF70ED0880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9" y="2813"/>
                          <a:ext cx="16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56">
              <a:extLst>
                <a:ext uri="{FF2B5EF4-FFF2-40B4-BE49-F238E27FC236}">
                  <a16:creationId xmlns:a16="http://schemas.microsoft.com/office/drawing/2014/main" id="{FD549CCD-B00B-9E4E-ED21-81DEEAC9BA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57" y="2731"/>
            <a:ext cx="1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53800" imgH="393480" progId="Equation.DSMT4">
                    <p:embed/>
                  </p:oleObj>
                </mc:Choice>
                <mc:Fallback>
                  <p:oleObj name="Equation" r:id="rId16" imgW="253800" imgH="393480" progId="Equation.DSMT4">
                    <p:embed/>
                    <p:pic>
                      <p:nvPicPr>
                        <p:cNvPr id="19" name="Object 56">
                          <a:extLst>
                            <a:ext uri="{FF2B5EF4-FFF2-40B4-BE49-F238E27FC236}">
                              <a16:creationId xmlns:a16="http://schemas.microsoft.com/office/drawing/2014/main" id="{5550A557-F143-4642-AD3A-CBE17723FD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" y="2731"/>
                          <a:ext cx="16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57">
              <a:extLst>
                <a:ext uri="{FF2B5EF4-FFF2-40B4-BE49-F238E27FC236}">
                  <a16:creationId xmlns:a16="http://schemas.microsoft.com/office/drawing/2014/main" id="{B5751C41-D6D2-FF34-095C-F690A16A5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067"/>
              <a:ext cx="0" cy="72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prstDash val="sysDot"/>
              <a:round/>
              <a:headEnd type="oval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3" name="Line 58">
              <a:extLst>
                <a:ext uri="{FF2B5EF4-FFF2-40B4-BE49-F238E27FC236}">
                  <a16:creationId xmlns:a16="http://schemas.microsoft.com/office/drawing/2014/main" id="{691637D1-4AFE-47E1-F62A-CDA9D5B7B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3022"/>
              <a:ext cx="0" cy="77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prstDash val="sysDot"/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24" name="Object 59">
              <a:extLst>
                <a:ext uri="{FF2B5EF4-FFF2-40B4-BE49-F238E27FC236}">
                  <a16:creationId xmlns:a16="http://schemas.microsoft.com/office/drawing/2014/main" id="{61823B86-A306-AAFE-C0A0-60B1E50F07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1171750"/>
                </p:ext>
              </p:extLst>
            </p:nvPr>
          </p:nvGraphicFramePr>
          <p:xfrm>
            <a:off x="4917" y="3765"/>
            <a:ext cx="22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55320" imgH="533160" progId="Equation.DSMT4">
                    <p:embed/>
                  </p:oleObj>
                </mc:Choice>
                <mc:Fallback>
                  <p:oleObj name="Equation" r:id="rId18" imgW="355320" imgH="533160" progId="Equation.DSMT4">
                    <p:embed/>
                    <p:pic>
                      <p:nvPicPr>
                        <p:cNvPr id="22" name="Object 59">
                          <a:extLst>
                            <a:ext uri="{FF2B5EF4-FFF2-40B4-BE49-F238E27FC236}">
                              <a16:creationId xmlns:a16="http://schemas.microsoft.com/office/drawing/2014/main" id="{1F01D95B-E60D-41AE-B832-D85B6B5F78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7" y="3765"/>
                          <a:ext cx="22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99">
            <a:extLst>
              <a:ext uri="{FF2B5EF4-FFF2-40B4-BE49-F238E27FC236}">
                <a16:creationId xmlns:a16="http://schemas.microsoft.com/office/drawing/2014/main" id="{1738C4C9-E856-1EF9-B2B1-367412E15054}"/>
              </a:ext>
            </a:extLst>
          </p:cNvPr>
          <p:cNvGrpSpPr>
            <a:grpSpLocks/>
          </p:cNvGrpSpPr>
          <p:nvPr/>
        </p:nvGrpSpPr>
        <p:grpSpPr bwMode="auto">
          <a:xfrm>
            <a:off x="9310242" y="4810526"/>
            <a:ext cx="1822451" cy="1647826"/>
            <a:chOff x="4420" y="2995"/>
            <a:chExt cx="1148" cy="1038"/>
          </a:xfrm>
        </p:grpSpPr>
        <p:graphicFrame>
          <p:nvGraphicFramePr>
            <p:cNvPr id="26" name="Object 61">
              <a:extLst>
                <a:ext uri="{FF2B5EF4-FFF2-40B4-BE49-F238E27FC236}">
                  <a16:creationId xmlns:a16="http://schemas.microsoft.com/office/drawing/2014/main" id="{82C1FBF0-B7C5-A2EC-B609-F854401035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420991"/>
                </p:ext>
              </p:extLst>
            </p:nvPr>
          </p:nvGraphicFramePr>
          <p:xfrm>
            <a:off x="4420" y="3785"/>
            <a:ext cx="27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431640" imgH="393480" progId="Equation.DSMT4">
                    <p:embed/>
                  </p:oleObj>
                </mc:Choice>
                <mc:Fallback>
                  <p:oleObj name="Equation" r:id="rId20" imgW="431640" imgH="393480" progId="Equation.DSMT4">
                    <p:embed/>
                    <p:pic>
                      <p:nvPicPr>
                        <p:cNvPr id="24" name="Object 61">
                          <a:extLst>
                            <a:ext uri="{FF2B5EF4-FFF2-40B4-BE49-F238E27FC236}">
                              <a16:creationId xmlns:a16="http://schemas.microsoft.com/office/drawing/2014/main" id="{32910341-6CFD-4446-9B69-A3D288310A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0" y="3785"/>
                          <a:ext cx="27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62">
              <a:extLst>
                <a:ext uri="{FF2B5EF4-FFF2-40B4-BE49-F238E27FC236}">
                  <a16:creationId xmlns:a16="http://schemas.microsoft.com/office/drawing/2014/main" id="{5D41CF5C-5129-28EC-BC3E-1728C3F1E2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8" y="3078"/>
            <a:ext cx="4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698400" imgH="533160" progId="Equation.DSMT4">
                    <p:embed/>
                  </p:oleObj>
                </mc:Choice>
                <mc:Fallback>
                  <p:oleObj name="Equation" r:id="rId22" imgW="698400" imgH="533160" progId="Equation.DSMT4">
                    <p:embed/>
                    <p:pic>
                      <p:nvPicPr>
                        <p:cNvPr id="25" name="Object 62">
                          <a:extLst>
                            <a:ext uri="{FF2B5EF4-FFF2-40B4-BE49-F238E27FC236}">
                              <a16:creationId xmlns:a16="http://schemas.microsoft.com/office/drawing/2014/main" id="{38AE796E-AF22-4049-9997-687E3A8998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8" y="3078"/>
                          <a:ext cx="4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63" descr="宽上对角线">
              <a:extLst>
                <a:ext uri="{FF2B5EF4-FFF2-40B4-BE49-F238E27FC236}">
                  <a16:creationId xmlns:a16="http://schemas.microsoft.com/office/drawing/2014/main" id="{6C93AE26-6E0E-E4AE-2412-399FB40D0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95"/>
              <a:ext cx="108" cy="758"/>
            </a:xfrm>
            <a:prstGeom prst="rect">
              <a:avLst/>
            </a:prstGeom>
            <a:pattFill prst="wdUpDiag">
              <a:fgClr>
                <a:srgbClr val="FF99CC"/>
              </a:fgClr>
              <a:bgClr>
                <a:schemeClr val="accent2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" name="Line 64">
              <a:extLst>
                <a:ext uri="{FF2B5EF4-FFF2-40B4-BE49-F238E27FC236}">
                  <a16:creationId xmlns:a16="http://schemas.microsoft.com/office/drawing/2014/main" id="{BFE47237-608A-4508-B530-6183C705C4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6" y="3204"/>
              <a:ext cx="590" cy="27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63DF879-F091-2ABE-C819-982263B69284}"/>
              </a:ext>
            </a:extLst>
          </p:cNvPr>
          <p:cNvSpPr/>
          <p:nvPr/>
        </p:nvSpPr>
        <p:spPr bwMode="auto">
          <a:xfrm>
            <a:off x="8067346" y="3806498"/>
            <a:ext cx="3375024" cy="2782132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31" name="Group 65">
            <a:extLst>
              <a:ext uri="{FF2B5EF4-FFF2-40B4-BE49-F238E27FC236}">
                <a16:creationId xmlns:a16="http://schemas.microsoft.com/office/drawing/2014/main" id="{B079166E-8D9A-C516-17BB-8E5589B8EBB9}"/>
              </a:ext>
            </a:extLst>
          </p:cNvPr>
          <p:cNvGrpSpPr>
            <a:grpSpLocks/>
          </p:cNvGrpSpPr>
          <p:nvPr/>
        </p:nvGrpSpPr>
        <p:grpSpPr bwMode="auto">
          <a:xfrm>
            <a:off x="496412" y="4570518"/>
            <a:ext cx="8529639" cy="461963"/>
            <a:chOff x="385" y="3669"/>
            <a:chExt cx="5373" cy="291"/>
          </a:xfrm>
        </p:grpSpPr>
        <p:sp>
          <p:nvSpPr>
            <p:cNvPr id="32" name="Text Box 66">
              <a:extLst>
                <a:ext uri="{FF2B5EF4-FFF2-40B4-BE49-F238E27FC236}">
                  <a16:creationId xmlns:a16="http://schemas.microsoft.com/office/drawing/2014/main" id="{5E81A23D-3DFB-0767-1A47-EA1C0F536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3669"/>
              <a:ext cx="53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+mn-ea"/>
                  <a:sym typeface="Symbol" panose="05050102010706020507" pitchFamily="18" charset="2"/>
                </a:rPr>
                <a:t>功的物理意义    </a:t>
              </a:r>
              <a:r>
                <a:rPr kumimoji="1" lang="zh-CN" altLang="en-US" sz="2400" i="1" dirty="0">
                  <a:solidFill>
                    <a:srgbClr val="0070C0"/>
                  </a:solidFill>
                  <a:latin typeface="+mn-ea"/>
                  <a:sym typeface="Symbol" panose="05050102010706020507" pitchFamily="18" charset="2"/>
                </a:rPr>
                <a:t>    </a:t>
              </a:r>
              <a:r>
                <a:rPr kumimoji="1" lang="zh-CN" altLang="en-US" sz="2400" b="1" dirty="0">
                  <a:solidFill>
                    <a:srgbClr val="C00000"/>
                  </a:solidFill>
                  <a:latin typeface="+mn-ea"/>
                  <a:sym typeface="Symbol" panose="05050102010706020507" pitchFamily="18" charset="2"/>
                </a:rPr>
                <a:t>力对空间的积累效应 </a:t>
              </a:r>
            </a:p>
          </p:txBody>
        </p:sp>
        <p:sp>
          <p:nvSpPr>
            <p:cNvPr id="33" name="Line 67">
              <a:extLst>
                <a:ext uri="{FF2B5EF4-FFF2-40B4-BE49-F238E27FC236}">
                  <a16:creationId xmlns:a16="http://schemas.microsoft.com/office/drawing/2014/main" id="{07A36A79-DE1B-2E77-E3F2-A4D1B4617A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3824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0070C0"/>
                </a:solidFill>
                <a:latin typeface="+mn-ea"/>
                <a:sym typeface="Symbol" panose="05050102010706020507" pitchFamily="18" charset="2"/>
              </a:endParaRPr>
            </a:p>
          </p:txBody>
        </p:sp>
      </p:grpSp>
      <p:sp>
        <p:nvSpPr>
          <p:cNvPr id="34" name="Text Box 66">
            <a:extLst>
              <a:ext uri="{FF2B5EF4-FFF2-40B4-BE49-F238E27FC236}">
                <a16:creationId xmlns:a16="http://schemas.microsoft.com/office/drawing/2014/main" id="{36B6543A-5CFD-4124-326A-94B9E4F35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04" y="5187570"/>
            <a:ext cx="49862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rgbClr val="0070C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rgbClr val="C00000"/>
                </a:solidFill>
                <a:latin typeface="+mn-ea"/>
                <a:sym typeface="Symbol" panose="05050102010706020507" pitchFamily="18" charset="2"/>
              </a:rPr>
              <a:t>功是过程量</a:t>
            </a:r>
            <a:r>
              <a:rPr kumimoji="1" lang="zh-CN" altLang="en-US" sz="2400" dirty="0">
                <a:solidFill>
                  <a:srgbClr val="0070C0"/>
                </a:solidFill>
                <a:latin typeface="+mn-ea"/>
                <a:sym typeface="Symbol" panose="05050102010706020507" pitchFamily="18" charset="2"/>
              </a:rPr>
              <a:t>，一般与路径有关。</a:t>
            </a:r>
            <a:endParaRPr kumimoji="1" lang="zh-CN" altLang="en-US" sz="2400" b="1" dirty="0">
              <a:solidFill>
                <a:srgbClr val="C00000"/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5D7A05-4A97-0DDB-E50B-49A6308D34BB}"/>
              </a:ext>
            </a:extLst>
          </p:cNvPr>
          <p:cNvSpPr txBox="1"/>
          <p:nvPr/>
        </p:nvSpPr>
        <p:spPr>
          <a:xfrm>
            <a:off x="528857" y="59202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+mn-ea"/>
                <a:sym typeface="Symbol" panose="05050102010706020507" pitchFamily="18" charset="2"/>
              </a:rPr>
              <a:t>功与参考系的选取有关</a:t>
            </a:r>
            <a:r>
              <a:rPr kumimoji="1" lang="zh-CN" altLang="en-US" sz="2400" dirty="0">
                <a:solidFill>
                  <a:srgbClr val="0070C0"/>
                </a:solidFill>
                <a:latin typeface="+mn-ea"/>
                <a:sym typeface="Symbol" panose="05050102010706020507" pitchFamily="18" charset="2"/>
              </a:rPr>
              <a:t>，</a:t>
            </a:r>
            <a:endParaRPr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0CA713-A87F-9D9A-F3E6-22F880509E60}"/>
              </a:ext>
            </a:extLst>
          </p:cNvPr>
          <p:cNvSpPr txBox="1"/>
          <p:nvPr/>
        </p:nvSpPr>
        <p:spPr>
          <a:xfrm>
            <a:off x="4058199" y="5901263"/>
            <a:ext cx="356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+mn-ea"/>
                <a:sym typeface="Symbol" panose="05050102010706020507" pitchFamily="18" charset="2"/>
              </a:rPr>
              <a:t>因为位移与参照系有关。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38" name="Object 7">
            <a:extLst>
              <a:ext uri="{FF2B5EF4-FFF2-40B4-BE49-F238E27FC236}">
                <a16:creationId xmlns:a16="http://schemas.microsoft.com/office/drawing/2014/main" id="{E83BACDD-B596-EF4B-726C-F42B4F1BA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34564"/>
              </p:ext>
            </p:extLst>
          </p:nvPr>
        </p:nvGraphicFramePr>
        <p:xfrm>
          <a:off x="3546156" y="2552249"/>
          <a:ext cx="5410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410080" imgH="939600" progId="Equation.DSMT4">
                  <p:embed/>
                </p:oleObj>
              </mc:Choice>
              <mc:Fallback>
                <p:oleObj name="Equation" r:id="rId24" imgW="5410080" imgH="939600" progId="Equation.DSMT4">
                  <p:embed/>
                  <p:pic>
                    <p:nvPicPr>
                      <p:cNvPr id="42" name="Object 7">
                        <a:extLst>
                          <a:ext uri="{FF2B5EF4-FFF2-40B4-BE49-F238E27FC236}">
                            <a16:creationId xmlns:a16="http://schemas.microsoft.com/office/drawing/2014/main" id="{6D9BABEF-B75E-47A5-BBD7-F9B08B189D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156" y="2552249"/>
                        <a:ext cx="5410200" cy="9398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34EDFEB7-F2B3-DE97-8E19-708AE04904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554" y="16461"/>
            <a:ext cx="3329771" cy="57248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1937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 animBg="1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1C64456-0192-50D8-600B-2A4436C3F153}"/>
              </a:ext>
            </a:extLst>
          </p:cNvPr>
          <p:cNvSpPr/>
          <p:nvPr/>
        </p:nvSpPr>
        <p:spPr>
          <a:xfrm>
            <a:off x="3412806" y="910473"/>
            <a:ext cx="5789251" cy="105410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84B94F84-B595-3DD4-9373-3E71CB60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894" y="2039033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---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质点动能定理</a:t>
            </a:r>
          </a:p>
        </p:txBody>
      </p:sp>
      <p:graphicFrame>
        <p:nvGraphicFramePr>
          <p:cNvPr id="4" name="Object 32">
            <a:extLst>
              <a:ext uri="{FF2B5EF4-FFF2-40B4-BE49-F238E27FC236}">
                <a16:creationId xmlns:a16="http://schemas.microsoft.com/office/drawing/2014/main" id="{FE6E1636-641F-E6DD-5A68-809804238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815820"/>
              </p:ext>
            </p:extLst>
          </p:nvPr>
        </p:nvGraphicFramePr>
        <p:xfrm>
          <a:off x="3569743" y="910472"/>
          <a:ext cx="55499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49760" imgH="1054080" progId="Equation.DSMT4">
                  <p:embed/>
                </p:oleObj>
              </mc:Choice>
              <mc:Fallback>
                <p:oleObj name="Equation" r:id="rId2" imgW="5549760" imgH="1054080" progId="Equation.DSMT4">
                  <p:embed/>
                  <p:pic>
                    <p:nvPicPr>
                      <p:cNvPr id="59424" name="Object 32">
                        <a:extLst>
                          <a:ext uri="{FF2B5EF4-FFF2-40B4-BE49-F238E27FC236}">
                            <a16:creationId xmlns:a16="http://schemas.microsoft.com/office/drawing/2014/main" id="{EB155EDC-4DF5-4CE2-B40A-14E07CA02C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743" y="910472"/>
                        <a:ext cx="55499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9">
            <a:extLst>
              <a:ext uri="{FF2B5EF4-FFF2-40B4-BE49-F238E27FC236}">
                <a16:creationId xmlns:a16="http://schemas.microsoft.com/office/drawing/2014/main" id="{679144A1-FCCC-9537-8CA7-05667A87B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779" y="2026331"/>
            <a:ext cx="722477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合外力对质点所做的功等于质点动能的增量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56E6AD-DB78-170F-8CFA-FF13C1AD8C3C}"/>
              </a:ext>
            </a:extLst>
          </p:cNvPr>
          <p:cNvSpPr txBox="1"/>
          <p:nvPr/>
        </p:nvSpPr>
        <p:spPr>
          <a:xfrm>
            <a:off x="1152385" y="2806546"/>
            <a:ext cx="4377558" cy="4971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功和动能都与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参考系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有关；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E9D7-D8FF-52A2-2DF0-6B5AE9D65C9B}"/>
              </a:ext>
            </a:extLst>
          </p:cNvPr>
          <p:cNvSpPr txBox="1"/>
          <p:nvPr/>
        </p:nvSpPr>
        <p:spPr>
          <a:xfrm>
            <a:off x="215260" y="2800412"/>
            <a:ext cx="1152733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DBF04D-0188-94D0-FA1E-21BF86AB7BD1}"/>
              </a:ext>
            </a:extLst>
          </p:cNvPr>
          <p:cNvSpPr txBox="1"/>
          <p:nvPr/>
        </p:nvSpPr>
        <p:spPr>
          <a:xfrm>
            <a:off x="5301344" y="2826478"/>
            <a:ext cx="4356370" cy="4971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动能定理仅适用于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惯性系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ABF525-0E58-4DD7-7643-3D5831E41121}"/>
              </a:ext>
            </a:extLst>
          </p:cNvPr>
          <p:cNvGrpSpPr/>
          <p:nvPr/>
        </p:nvGrpSpPr>
        <p:grpSpPr>
          <a:xfrm>
            <a:off x="349610" y="4957354"/>
            <a:ext cx="11371809" cy="1527175"/>
            <a:chOff x="264064" y="4693706"/>
            <a:chExt cx="11371809" cy="15271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C7C54ED-08EF-C199-6B58-6BBD0FDA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292"/>
            <a:stretch/>
          </p:blipFill>
          <p:spPr>
            <a:xfrm>
              <a:off x="556127" y="4693706"/>
              <a:ext cx="11079746" cy="152717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9156554-AF5B-0943-E5F8-027D50960D21}"/>
                </a:ext>
              </a:extLst>
            </p:cNvPr>
            <p:cNvSpPr txBox="1"/>
            <p:nvPr/>
          </p:nvSpPr>
          <p:spPr>
            <a:xfrm>
              <a:off x="264064" y="4693706"/>
              <a:ext cx="198565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（课后习题</a:t>
              </a:r>
              <a:r>
                <a:rPr lang="en-US" altLang="zh-CN" dirty="0"/>
                <a:t>2-8</a:t>
              </a:r>
              <a:r>
                <a:rPr lang="zh-CN" altLang="en-US" dirty="0"/>
                <a:t>题） 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C297D74-1B49-1BBE-048E-AC13C3293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200"/>
            <a:ext cx="2714625" cy="46672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5CEDA3-ABD1-A72A-C4F8-19B7C8A3D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3" y="3604666"/>
            <a:ext cx="10101209" cy="135523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645BE9-E0BC-DB5F-76E6-6AE62ACD2B09}"/>
              </a:ext>
            </a:extLst>
          </p:cNvPr>
          <p:cNvSpPr txBox="1"/>
          <p:nvPr/>
        </p:nvSpPr>
        <p:spPr>
          <a:xfrm>
            <a:off x="6543746" y="3989894"/>
            <a:ext cx="133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73CAD53-253D-5F98-98D0-E4EFF88DD6B3}"/>
              </a:ext>
            </a:extLst>
          </p:cNvPr>
          <p:cNvSpPr txBox="1"/>
          <p:nvPr/>
        </p:nvSpPr>
        <p:spPr>
          <a:xfrm>
            <a:off x="0" y="788307"/>
            <a:ext cx="2283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（课后习题</a:t>
            </a:r>
            <a:r>
              <a:rPr lang="en-US" altLang="zh-CN" dirty="0"/>
              <a:t>2-8</a:t>
            </a:r>
            <a:r>
              <a:rPr lang="zh-CN" altLang="en-US" dirty="0"/>
              <a:t>题）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2B389E-A1D3-AABE-F8E9-01435322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" y="5123479"/>
            <a:ext cx="9921421" cy="1762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1F1405-20F1-B953-567C-204BA422DF2B}"/>
              </a:ext>
            </a:extLst>
          </p:cNvPr>
          <p:cNvSpPr txBox="1"/>
          <p:nvPr/>
        </p:nvSpPr>
        <p:spPr>
          <a:xfrm>
            <a:off x="-35218" y="4800314"/>
            <a:ext cx="1473599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（课后习题</a:t>
            </a:r>
            <a:r>
              <a:rPr lang="en-US" altLang="zh-CN" dirty="0"/>
              <a:t>2-20</a:t>
            </a:r>
            <a:r>
              <a:rPr lang="zh-CN" altLang="en-US" dirty="0"/>
              <a:t>题）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DD20CF-870F-7A47-0BFD-2A292E35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724" y="5104554"/>
            <a:ext cx="2257425" cy="1743075"/>
          </a:xfrm>
          <a:prstGeom prst="rect">
            <a:avLst/>
          </a:prstGeom>
        </p:spPr>
      </p:pic>
      <p:grpSp>
        <p:nvGrpSpPr>
          <p:cNvPr id="11" name="Group 63">
            <a:extLst>
              <a:ext uri="{FF2B5EF4-FFF2-40B4-BE49-F238E27FC236}">
                <a16:creationId xmlns:a16="http://schemas.microsoft.com/office/drawing/2014/main" id="{F1325507-C306-9F29-9D04-DF0458BA342B}"/>
              </a:ext>
            </a:extLst>
          </p:cNvPr>
          <p:cNvGrpSpPr>
            <a:grpSpLocks/>
          </p:cNvGrpSpPr>
          <p:nvPr/>
        </p:nvGrpSpPr>
        <p:grpSpPr bwMode="auto">
          <a:xfrm>
            <a:off x="1829066" y="597871"/>
            <a:ext cx="9237663" cy="1136650"/>
            <a:chOff x="158" y="213"/>
            <a:chExt cx="5819" cy="716"/>
          </a:xfrm>
        </p:grpSpPr>
        <p:sp>
          <p:nvSpPr>
            <p:cNvPr id="12" name="Text Box 53">
              <a:extLst>
                <a:ext uri="{FF2B5EF4-FFF2-40B4-BE49-F238E27FC236}">
                  <a16:creationId xmlns:a16="http://schemas.microsoft.com/office/drawing/2014/main" id="{613C3F93-2BF3-8926-EA2A-BA2707229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213"/>
              <a:ext cx="5819" cy="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一质点做圆周运动，有一力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                  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作用于质点，在质点由原点至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P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点过程中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求力     做的功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W </a:t>
              </a:r>
              <a:endPara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13" name="Object 54">
              <a:extLst>
                <a:ext uri="{FF2B5EF4-FFF2-40B4-BE49-F238E27FC236}">
                  <a16:creationId xmlns:a16="http://schemas.microsoft.com/office/drawing/2014/main" id="{FD537A3B-4C75-7D1D-8279-BB9EF58E9E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33" y="320"/>
            <a:ext cx="135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145960" imgH="495000" progId="Equation.DSMT4">
                    <p:embed/>
                  </p:oleObj>
                </mc:Choice>
                <mc:Fallback>
                  <p:oleObj name="Equation" r:id="rId4" imgW="2145960" imgH="495000" progId="Equation.DSMT4">
                    <p:embed/>
                    <p:pic>
                      <p:nvPicPr>
                        <p:cNvPr id="145462" name="Object 54">
                          <a:extLst>
                            <a:ext uri="{FF2B5EF4-FFF2-40B4-BE49-F238E27FC236}">
                              <a16:creationId xmlns:a16="http://schemas.microsoft.com/office/drawing/2014/main" id="{8B83940F-F196-4D1D-B3E3-F3C98033D6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3" y="320"/>
                          <a:ext cx="135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55">
              <a:extLst>
                <a:ext uri="{FF2B5EF4-FFF2-40B4-BE49-F238E27FC236}">
                  <a16:creationId xmlns:a16="http://schemas.microsoft.com/office/drawing/2014/main" id="{26DC9E5D-4EDF-71DB-9B69-9B25D68A53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7554491"/>
                </p:ext>
              </p:extLst>
            </p:nvPr>
          </p:nvGraphicFramePr>
          <p:xfrm>
            <a:off x="2987" y="693"/>
            <a:ext cx="17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79360" imgH="342720" progId="Equation.DSMT4">
                    <p:embed/>
                  </p:oleObj>
                </mc:Choice>
                <mc:Fallback>
                  <p:oleObj name="Equation" r:id="rId6" imgW="279360" imgH="342720" progId="Equation.DSMT4">
                    <p:embed/>
                    <p:pic>
                      <p:nvPicPr>
                        <p:cNvPr id="145463" name="Object 55">
                          <a:extLst>
                            <a:ext uri="{FF2B5EF4-FFF2-40B4-BE49-F238E27FC236}">
                              <a16:creationId xmlns:a16="http://schemas.microsoft.com/office/drawing/2014/main" id="{C3E1730D-283D-463F-8D76-F0E1E111C3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7" y="693"/>
                          <a:ext cx="17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 Box 28">
            <a:extLst>
              <a:ext uri="{FF2B5EF4-FFF2-40B4-BE49-F238E27FC236}">
                <a16:creationId xmlns:a16="http://schemas.microsoft.com/office/drawing/2014/main" id="{FD02058D-EB06-BFF1-7F2A-CE737DE71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3" y="1717141"/>
            <a:ext cx="90311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解：</a:t>
            </a:r>
          </a:p>
        </p:txBody>
      </p:sp>
      <p:graphicFrame>
        <p:nvGraphicFramePr>
          <p:cNvPr id="35" name="Object 29">
            <a:extLst>
              <a:ext uri="{FF2B5EF4-FFF2-40B4-BE49-F238E27FC236}">
                <a16:creationId xmlns:a16="http://schemas.microsoft.com/office/drawing/2014/main" id="{E3E0F488-1910-1D56-F0FB-BA8CEF85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570713"/>
              </p:ext>
            </p:extLst>
          </p:nvPr>
        </p:nvGraphicFramePr>
        <p:xfrm>
          <a:off x="1246463" y="1795676"/>
          <a:ext cx="15621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62040" imgH="533160" progId="Equation.DSMT4">
                  <p:embed/>
                </p:oleObj>
              </mc:Choice>
              <mc:Fallback>
                <p:oleObj name="Equation" r:id="rId8" imgW="1562040" imgH="533160" progId="Equation.DSMT4">
                  <p:embed/>
                  <p:pic>
                    <p:nvPicPr>
                      <p:cNvPr id="145437" name="Object 29">
                        <a:extLst>
                          <a:ext uri="{FF2B5EF4-FFF2-40B4-BE49-F238E27FC236}">
                            <a16:creationId xmlns:a16="http://schemas.microsoft.com/office/drawing/2014/main" id="{CCCF3F39-51F8-4885-B97C-C9DEAE1D38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463" y="1795676"/>
                        <a:ext cx="15621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7">
            <a:extLst>
              <a:ext uri="{FF2B5EF4-FFF2-40B4-BE49-F238E27FC236}">
                <a16:creationId xmlns:a16="http://schemas.microsoft.com/office/drawing/2014/main" id="{F96F4CA7-36FF-77AF-C82B-1313957DCC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025287"/>
              </p:ext>
            </p:extLst>
          </p:nvPr>
        </p:nvGraphicFramePr>
        <p:xfrm>
          <a:off x="1515284" y="3525289"/>
          <a:ext cx="26130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16120" imgH="1054080" progId="Equation.DSMT4">
                  <p:embed/>
                </p:oleObj>
              </mc:Choice>
              <mc:Fallback>
                <p:oleObj name="Equation" r:id="rId10" imgW="2616120" imgH="1054080" progId="Equation.DSMT4">
                  <p:embed/>
                  <p:pic>
                    <p:nvPicPr>
                      <p:cNvPr id="145465" name="Object 57">
                        <a:extLst>
                          <a:ext uri="{FF2B5EF4-FFF2-40B4-BE49-F238E27FC236}">
                            <a16:creationId xmlns:a16="http://schemas.microsoft.com/office/drawing/2014/main" id="{CAE03688-6B3F-45E3-B21D-0C56A538E1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284" y="3525289"/>
                        <a:ext cx="26130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66">
            <a:extLst>
              <a:ext uri="{FF2B5EF4-FFF2-40B4-BE49-F238E27FC236}">
                <a16:creationId xmlns:a16="http://schemas.microsoft.com/office/drawing/2014/main" id="{C978D0D8-DB65-E305-3F8D-A1EF1B556408}"/>
              </a:ext>
            </a:extLst>
          </p:cNvPr>
          <p:cNvGrpSpPr>
            <a:grpSpLocks/>
          </p:cNvGrpSpPr>
          <p:nvPr/>
        </p:nvGrpSpPr>
        <p:grpSpPr bwMode="auto">
          <a:xfrm>
            <a:off x="8584196" y="1717141"/>
            <a:ext cx="3505200" cy="2870201"/>
            <a:chOff x="3334" y="1024"/>
            <a:chExt cx="2208" cy="1808"/>
          </a:xfrm>
        </p:grpSpPr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2D404BD9-C421-B1A8-2074-8C11C401B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797"/>
              <a:ext cx="22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81DAAD3D-735F-3C57-598B-4D527E162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8" y="2537"/>
              <a:ext cx="18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0BE09316-791F-8A46-C4EA-F588BF6CF7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" y="117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4E336825-0E10-3318-F7B7-89BA2BC6E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4" y="2368"/>
              <a:ext cx="21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2" name="Text Box 40">
              <a:extLst>
                <a:ext uri="{FF2B5EF4-FFF2-40B4-BE49-F238E27FC236}">
                  <a16:creationId xmlns:a16="http://schemas.microsoft.com/office/drawing/2014/main" id="{DC0DA981-BC0A-522C-6529-E2B0A4655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1024"/>
              <a:ext cx="347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2800" b="1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FB66EC34-B183-CB88-DCC9-9A8631A1F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9" y="2501"/>
              <a:ext cx="278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44" name="Text Box 43">
              <a:extLst>
                <a:ext uri="{FF2B5EF4-FFF2-40B4-BE49-F238E27FC236}">
                  <a16:creationId xmlns:a16="http://schemas.microsoft.com/office/drawing/2014/main" id="{62CB7827-6B44-1030-BB1B-0A4C0C58A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251"/>
              <a:ext cx="25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E42508D0-DF74-9859-B83A-EC8691C47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1620"/>
              <a:ext cx="265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F25F3B36-C73B-6520-AF05-C406FB04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480"/>
              <a:ext cx="67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65">
              <a:extLst>
                <a:ext uri="{FF2B5EF4-FFF2-40B4-BE49-F238E27FC236}">
                  <a16:creationId xmlns:a16="http://schemas.microsoft.com/office/drawing/2014/main" id="{EDCDC45A-6A5B-3250-C703-0AE11B8D0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752"/>
              <a:ext cx="454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F6A14B4F-BAA9-ACE5-70B2-A88A2E9C6C62}"/>
              </a:ext>
            </a:extLst>
          </p:cNvPr>
          <p:cNvSpPr/>
          <p:nvPr/>
        </p:nvSpPr>
        <p:spPr>
          <a:xfrm>
            <a:off x="9285870" y="2510892"/>
            <a:ext cx="1689101" cy="159226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" name="Object 29">
            <a:extLst>
              <a:ext uri="{FF2B5EF4-FFF2-40B4-BE49-F238E27FC236}">
                <a16:creationId xmlns:a16="http://schemas.microsoft.com/office/drawing/2014/main" id="{7637D686-901F-61A1-ACB7-9FEF4A1A4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421733"/>
              </p:ext>
            </p:extLst>
          </p:nvPr>
        </p:nvGraphicFramePr>
        <p:xfrm>
          <a:off x="3307214" y="1806650"/>
          <a:ext cx="16002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583920" progId="Equation.DSMT4">
                  <p:embed/>
                </p:oleObj>
              </mc:Choice>
              <mc:Fallback>
                <p:oleObj name="Equation" r:id="rId12" imgW="1600200" imgH="583920" progId="Equation.DSMT4">
                  <p:embed/>
                  <p:pic>
                    <p:nvPicPr>
                      <p:cNvPr id="56" name="Object 29">
                        <a:extLst>
                          <a:ext uri="{FF2B5EF4-FFF2-40B4-BE49-F238E27FC236}">
                            <a16:creationId xmlns:a16="http://schemas.microsoft.com/office/drawing/2014/main" id="{FD138764-57FB-494F-A4D9-6F7E7D7329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214" y="1806650"/>
                        <a:ext cx="16002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9">
            <a:extLst>
              <a:ext uri="{FF2B5EF4-FFF2-40B4-BE49-F238E27FC236}">
                <a16:creationId xmlns:a16="http://schemas.microsoft.com/office/drawing/2014/main" id="{7B48958F-3BA4-425A-676F-3A1DC8D50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48521"/>
              </p:ext>
            </p:extLst>
          </p:nvPr>
        </p:nvGraphicFramePr>
        <p:xfrm>
          <a:off x="5818705" y="1793330"/>
          <a:ext cx="36068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06480" imgH="609480" progId="Equation.DSMT4">
                  <p:embed/>
                </p:oleObj>
              </mc:Choice>
              <mc:Fallback>
                <p:oleObj name="Equation" r:id="rId14" imgW="3606480" imgH="609480" progId="Equation.DSMT4">
                  <p:embed/>
                  <p:pic>
                    <p:nvPicPr>
                      <p:cNvPr id="59" name="Object 29">
                        <a:extLst>
                          <a:ext uri="{FF2B5EF4-FFF2-40B4-BE49-F238E27FC236}">
                            <a16:creationId xmlns:a16="http://schemas.microsoft.com/office/drawing/2014/main" id="{BC167349-3F2F-4513-9975-3A2E7A522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705" y="1793330"/>
                        <a:ext cx="36068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2">
            <a:extLst>
              <a:ext uri="{FF2B5EF4-FFF2-40B4-BE49-F238E27FC236}">
                <a16:creationId xmlns:a16="http://schemas.microsoft.com/office/drawing/2014/main" id="{7A039039-28C0-107D-1E0A-0DD7B35D4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479214"/>
              </p:ext>
            </p:extLst>
          </p:nvPr>
        </p:nvGraphicFramePr>
        <p:xfrm>
          <a:off x="1027630" y="2583353"/>
          <a:ext cx="2438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38280" imgH="863280" progId="Equation.DSMT4">
                  <p:embed/>
                </p:oleObj>
              </mc:Choice>
              <mc:Fallback>
                <p:oleObj name="Equation" r:id="rId16" imgW="2438280" imgH="863280" progId="Equation.DSMT4">
                  <p:embed/>
                  <p:pic>
                    <p:nvPicPr>
                      <p:cNvPr id="60" name="Object 32">
                        <a:extLst>
                          <a:ext uri="{FF2B5EF4-FFF2-40B4-BE49-F238E27FC236}">
                            <a16:creationId xmlns:a16="http://schemas.microsoft.com/office/drawing/2014/main" id="{43AB3D10-3CE0-418B-9161-CCB76EC48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630" y="2583353"/>
                        <a:ext cx="2438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6">
            <a:extLst>
              <a:ext uri="{FF2B5EF4-FFF2-40B4-BE49-F238E27FC236}">
                <a16:creationId xmlns:a16="http://schemas.microsoft.com/office/drawing/2014/main" id="{C75C916C-2AFE-3155-F61B-6688EC7BA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00239"/>
              </p:ext>
            </p:extLst>
          </p:nvPr>
        </p:nvGraphicFramePr>
        <p:xfrm>
          <a:off x="3600069" y="2560090"/>
          <a:ext cx="4330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330440" imgH="863280" progId="Equation.DSMT4">
                  <p:embed/>
                </p:oleObj>
              </mc:Choice>
              <mc:Fallback>
                <p:oleObj name="Equation" r:id="rId18" imgW="4330440" imgH="863280" progId="Equation.DSMT4">
                  <p:embed/>
                  <p:pic>
                    <p:nvPicPr>
                      <p:cNvPr id="61" name="Object 56">
                        <a:extLst>
                          <a:ext uri="{FF2B5EF4-FFF2-40B4-BE49-F238E27FC236}">
                            <a16:creationId xmlns:a16="http://schemas.microsoft.com/office/drawing/2014/main" id="{6285C8C4-1194-48E9-86FB-0BB7C8AD69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069" y="2560090"/>
                        <a:ext cx="4330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7">
            <a:extLst>
              <a:ext uri="{FF2B5EF4-FFF2-40B4-BE49-F238E27FC236}">
                <a16:creationId xmlns:a16="http://schemas.microsoft.com/office/drawing/2014/main" id="{9E84890B-C190-6431-6BEE-3E6BB7676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10514"/>
              </p:ext>
            </p:extLst>
          </p:nvPr>
        </p:nvGraphicFramePr>
        <p:xfrm>
          <a:off x="4107314" y="3839110"/>
          <a:ext cx="14843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85720" imgH="596880" progId="Equation.DSMT4">
                  <p:embed/>
                </p:oleObj>
              </mc:Choice>
              <mc:Fallback>
                <p:oleObj name="Equation" r:id="rId20" imgW="1485720" imgH="596880" progId="Equation.DSMT4">
                  <p:embed/>
                  <p:pic>
                    <p:nvPicPr>
                      <p:cNvPr id="62" name="Object 57">
                        <a:extLst>
                          <a:ext uri="{FF2B5EF4-FFF2-40B4-BE49-F238E27FC236}">
                            <a16:creationId xmlns:a16="http://schemas.microsoft.com/office/drawing/2014/main" id="{21DD12DB-87A2-4404-8604-ABF23DC5A3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314" y="3839110"/>
                        <a:ext cx="14843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6FF24060-DDED-658C-CFDF-22C5FE75088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76200"/>
            <a:ext cx="2714625" cy="4667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0460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36" name="Text Box 28">
            <a:extLst>
              <a:ext uri="{FF2B5EF4-FFF2-40B4-BE49-F238E27FC236}">
                <a16:creationId xmlns:a16="http://schemas.microsoft.com/office/drawing/2014/main" id="{B510A258-3405-468F-BDCD-96ED440A4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5604" y="1949633"/>
            <a:ext cx="90311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解：</a:t>
            </a:r>
          </a:p>
        </p:txBody>
      </p:sp>
      <p:graphicFrame>
        <p:nvGraphicFramePr>
          <p:cNvPr id="145437" name="Object 29">
            <a:extLst>
              <a:ext uri="{FF2B5EF4-FFF2-40B4-BE49-F238E27FC236}">
                <a16:creationId xmlns:a16="http://schemas.microsoft.com/office/drawing/2014/main" id="{CCCF3F39-51F8-4885-B97C-C9DEAE1D3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7307" y="3832946"/>
          <a:ext cx="1270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9720" imgH="787320" progId="Equation.DSMT4">
                  <p:embed/>
                </p:oleObj>
              </mc:Choice>
              <mc:Fallback>
                <p:oleObj name="Equation" r:id="rId3" imgW="1269720" imgH="787320" progId="Equation.DSMT4">
                  <p:embed/>
                  <p:pic>
                    <p:nvPicPr>
                      <p:cNvPr id="145437" name="Object 29">
                        <a:extLst>
                          <a:ext uri="{FF2B5EF4-FFF2-40B4-BE49-F238E27FC236}">
                            <a16:creationId xmlns:a16="http://schemas.microsoft.com/office/drawing/2014/main" id="{CCCF3F39-51F8-4885-B97C-C9DEAE1D38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7307" y="3832946"/>
                        <a:ext cx="1270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40" name="Object 32">
            <a:extLst>
              <a:ext uri="{FF2B5EF4-FFF2-40B4-BE49-F238E27FC236}">
                <a16:creationId xmlns:a16="http://schemas.microsoft.com/office/drawing/2014/main" id="{8A8CC0BA-8006-4B28-9858-470BB7AF7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60" y="2694364"/>
          <a:ext cx="2438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863280" progId="Equation.DSMT4">
                  <p:embed/>
                </p:oleObj>
              </mc:Choice>
              <mc:Fallback>
                <p:oleObj name="Equation" r:id="rId5" imgW="2438280" imgH="863280" progId="Equation.DSMT4">
                  <p:embed/>
                  <p:pic>
                    <p:nvPicPr>
                      <p:cNvPr id="145440" name="Object 32">
                        <a:extLst>
                          <a:ext uri="{FF2B5EF4-FFF2-40B4-BE49-F238E27FC236}">
                            <a16:creationId xmlns:a16="http://schemas.microsoft.com/office/drawing/2014/main" id="{8A8CC0BA-8006-4B28-9858-470BB7AF73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60" y="2694364"/>
                        <a:ext cx="2438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471" name="Group 63">
            <a:extLst>
              <a:ext uri="{FF2B5EF4-FFF2-40B4-BE49-F238E27FC236}">
                <a16:creationId xmlns:a16="http://schemas.microsoft.com/office/drawing/2014/main" id="{E45497B2-86AA-4151-B116-D2F190416E16}"/>
              </a:ext>
            </a:extLst>
          </p:cNvPr>
          <p:cNvGrpSpPr>
            <a:grpSpLocks/>
          </p:cNvGrpSpPr>
          <p:nvPr/>
        </p:nvGrpSpPr>
        <p:grpSpPr bwMode="auto">
          <a:xfrm>
            <a:off x="1292224" y="749608"/>
            <a:ext cx="7570788" cy="1136651"/>
            <a:chOff x="-19" y="276"/>
            <a:chExt cx="4769" cy="716"/>
          </a:xfrm>
        </p:grpSpPr>
        <p:sp>
          <p:nvSpPr>
            <p:cNvPr id="145461" name="Text Box 53">
              <a:extLst>
                <a:ext uri="{FF2B5EF4-FFF2-40B4-BE49-F238E27FC236}">
                  <a16:creationId xmlns:a16="http://schemas.microsoft.com/office/drawing/2014/main" id="{B53C5B8F-A820-487B-8022-F34D837E4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" y="276"/>
              <a:ext cx="4769" cy="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一质点从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点出发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受到力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                        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作用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沿如图所示的两条路径到达点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B.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求两种不同路径做的功。</a:t>
              </a:r>
            </a:p>
          </p:txBody>
        </p:sp>
        <p:graphicFrame>
          <p:nvGraphicFramePr>
            <p:cNvPr id="145462" name="Object 54">
              <a:extLst>
                <a:ext uri="{FF2B5EF4-FFF2-40B4-BE49-F238E27FC236}">
                  <a16:creationId xmlns:a16="http://schemas.microsoft.com/office/drawing/2014/main" id="{8B83940F-F196-4D1D-B3E3-F3C98033D6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51" y="386"/>
            <a:ext cx="171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717640" imgH="482400" progId="Equation.DSMT4">
                    <p:embed/>
                  </p:oleObj>
                </mc:Choice>
                <mc:Fallback>
                  <p:oleObj name="Equation" r:id="rId7" imgW="2717640" imgH="482400" progId="Equation.DSMT4">
                    <p:embed/>
                    <p:pic>
                      <p:nvPicPr>
                        <p:cNvPr id="145462" name="Object 54">
                          <a:extLst>
                            <a:ext uri="{FF2B5EF4-FFF2-40B4-BE49-F238E27FC236}">
                              <a16:creationId xmlns:a16="http://schemas.microsoft.com/office/drawing/2014/main" id="{8B83940F-F196-4D1D-B3E3-F3C98033D6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1" y="386"/>
                          <a:ext cx="171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5464" name="Object 56">
            <a:extLst>
              <a:ext uri="{FF2B5EF4-FFF2-40B4-BE49-F238E27FC236}">
                <a16:creationId xmlns:a16="http://schemas.microsoft.com/office/drawing/2014/main" id="{0DBDA806-8985-4C5E-BA20-5923FC4B3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234" y="2626584"/>
          <a:ext cx="4038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038480" imgH="939600" progId="Equation.DSMT4">
                  <p:embed/>
                </p:oleObj>
              </mc:Choice>
              <mc:Fallback>
                <p:oleObj name="Equation" r:id="rId9" imgW="4038480" imgH="939600" progId="Equation.DSMT4">
                  <p:embed/>
                  <p:pic>
                    <p:nvPicPr>
                      <p:cNvPr id="145464" name="Object 56">
                        <a:extLst>
                          <a:ext uri="{FF2B5EF4-FFF2-40B4-BE49-F238E27FC236}">
                            <a16:creationId xmlns:a16="http://schemas.microsoft.com/office/drawing/2014/main" id="{0DBDA806-8985-4C5E-BA20-5923FC4B30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234" y="2626584"/>
                        <a:ext cx="4038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19">
            <a:extLst>
              <a:ext uri="{FF2B5EF4-FFF2-40B4-BE49-F238E27FC236}">
                <a16:creationId xmlns:a16="http://schemas.microsoft.com/office/drawing/2014/main" id="{ABEBD6EF-75DC-4C69-85BF-906108157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50" y="890303"/>
            <a:ext cx="1636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kumimoji="0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endParaRPr kumimoji="0"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CCD2420-C086-43D8-8536-5C08CEA9E42B}"/>
              </a:ext>
            </a:extLst>
          </p:cNvPr>
          <p:cNvSpPr/>
          <p:nvPr/>
        </p:nvSpPr>
        <p:spPr>
          <a:xfrm>
            <a:off x="10505244" y="2408744"/>
            <a:ext cx="148377" cy="143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0C529BE-DD69-46E6-806B-750A62D4F05D}"/>
              </a:ext>
            </a:extLst>
          </p:cNvPr>
          <p:cNvSpPr/>
          <p:nvPr/>
        </p:nvSpPr>
        <p:spPr>
          <a:xfrm>
            <a:off x="10502452" y="1176984"/>
            <a:ext cx="151173" cy="200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442" name="Rectangle 34">
            <a:extLst>
              <a:ext uri="{FF2B5EF4-FFF2-40B4-BE49-F238E27FC236}">
                <a16:creationId xmlns:a16="http://schemas.microsoft.com/office/drawing/2014/main" id="{D2123A90-F4CB-4D3D-B990-9CAF6E02C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664" y="3601171"/>
            <a:ext cx="3505201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i="1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45443" name="Line 35">
            <a:extLst>
              <a:ext uri="{FF2B5EF4-FFF2-40B4-BE49-F238E27FC236}">
                <a16:creationId xmlns:a16="http://schemas.microsoft.com/office/drawing/2014/main" id="{F78E620C-A6F8-42C1-B671-CCE044ADA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0932" y="2484943"/>
            <a:ext cx="3159812" cy="281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i="1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45445" name="Line 37">
            <a:extLst>
              <a:ext uri="{FF2B5EF4-FFF2-40B4-BE49-F238E27FC236}">
                <a16:creationId xmlns:a16="http://schemas.microsoft.com/office/drawing/2014/main" id="{43B501A3-CF31-41B7-82B8-A63A0AF9C8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01142" y="890303"/>
            <a:ext cx="21741" cy="158352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i="1" dirty="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45447" name="Text Box 39">
            <a:extLst>
              <a:ext uri="{FF2B5EF4-FFF2-40B4-BE49-F238E27FC236}">
                <a16:creationId xmlns:a16="http://schemas.microsoft.com/office/drawing/2014/main" id="{A9C02F1C-774F-4C86-9858-D3501DE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2318" y="2061954"/>
            <a:ext cx="431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endParaRPr kumimoji="1" lang="en-US" altLang="zh-CN" sz="440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45448" name="Text Box 40">
            <a:extLst>
              <a:ext uri="{FF2B5EF4-FFF2-40B4-BE49-F238E27FC236}">
                <a16:creationId xmlns:a16="http://schemas.microsoft.com/office/drawing/2014/main" id="{D28BC809-548B-4785-8712-8E967EFD4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1987" y="694371"/>
            <a:ext cx="550863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endParaRPr kumimoji="1"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45449" name="Text Box 41">
            <a:extLst>
              <a:ext uri="{FF2B5EF4-FFF2-40B4-BE49-F238E27FC236}">
                <a16:creationId xmlns:a16="http://schemas.microsoft.com/office/drawing/2014/main" id="{30FE2E40-4504-4B82-86A4-FEA960741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307" y="2110154"/>
            <a:ext cx="4048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</a:p>
        </p:txBody>
      </p:sp>
      <p:sp>
        <p:nvSpPr>
          <p:cNvPr id="145451" name="Text Box 43">
            <a:extLst>
              <a:ext uri="{FF2B5EF4-FFF2-40B4-BE49-F238E27FC236}">
                <a16:creationId xmlns:a16="http://schemas.microsoft.com/office/drawing/2014/main" id="{233AFE8F-EE30-4286-8B26-EE460455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8038" y="2074778"/>
            <a:ext cx="104890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(1,0)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1FBC6A-9C79-44D9-8F48-6366561DD24C}"/>
              </a:ext>
            </a:extLst>
          </p:cNvPr>
          <p:cNvGrpSpPr/>
          <p:nvPr/>
        </p:nvGrpSpPr>
        <p:grpSpPr>
          <a:xfrm>
            <a:off x="8907801" y="1251621"/>
            <a:ext cx="1655043" cy="1222209"/>
            <a:chOff x="9139883" y="3563236"/>
            <a:chExt cx="1655043" cy="1222209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0CF7B3B-A237-49BE-A769-24B10754B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883" y="3563236"/>
              <a:ext cx="1655043" cy="1222209"/>
            </a:xfrm>
            <a:prstGeom prst="straightConnector1">
              <a:avLst/>
            </a:prstGeom>
            <a:ln w="38100">
              <a:headEnd type="non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B7AACBC-C1D6-430A-A26D-3BE0979CA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8419" y="4174340"/>
              <a:ext cx="818985" cy="584992"/>
            </a:xfrm>
            <a:prstGeom prst="straightConnector1">
              <a:avLst/>
            </a:prstGeom>
            <a:ln w="381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6BFF3D7-4C7A-4895-BC70-0584CDEEB5C1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8922883" y="2480585"/>
            <a:ext cx="1582361" cy="0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A500B02-85AC-482E-9743-E60078961578}"/>
              </a:ext>
            </a:extLst>
          </p:cNvPr>
          <p:cNvCxnSpPr>
            <a:cxnSpLocks/>
            <a:stCxn id="2" idx="0"/>
            <a:endCxn id="41" idx="4"/>
          </p:cNvCxnSpPr>
          <p:nvPr/>
        </p:nvCxnSpPr>
        <p:spPr>
          <a:xfrm flipH="1" flipV="1">
            <a:off x="10578039" y="1377562"/>
            <a:ext cx="1394" cy="1031182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43">
            <a:extLst>
              <a:ext uri="{FF2B5EF4-FFF2-40B4-BE49-F238E27FC236}">
                <a16:creationId xmlns:a16="http://schemas.microsoft.com/office/drawing/2014/main" id="{D112329C-8EF0-4E84-8B17-46502CBD9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9568" y="995292"/>
            <a:ext cx="187007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(1,1)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B064712-385D-434E-90C0-6B2AB84865A2}"/>
              </a:ext>
            </a:extLst>
          </p:cNvPr>
          <p:cNvGrpSpPr/>
          <p:nvPr/>
        </p:nvGrpSpPr>
        <p:grpSpPr>
          <a:xfrm>
            <a:off x="2191564" y="1974708"/>
            <a:ext cx="5880381" cy="461963"/>
            <a:chOff x="2191564" y="1974708"/>
            <a:chExt cx="5880381" cy="461963"/>
          </a:xfrm>
        </p:grpSpPr>
        <p:sp>
          <p:nvSpPr>
            <p:cNvPr id="145475" name="Text Box 67">
              <a:extLst>
                <a:ext uri="{FF2B5EF4-FFF2-40B4-BE49-F238E27FC236}">
                  <a16:creationId xmlns:a16="http://schemas.microsoft.com/office/drawing/2014/main" id="{66FA7B11-7C0D-4185-B799-99B144B6A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564" y="1974708"/>
              <a:ext cx="5880381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从原点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沿任意路径到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点力      做的功为：</a:t>
              </a:r>
              <a:endPara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67" name="Object 54">
              <a:extLst>
                <a:ext uri="{FF2B5EF4-FFF2-40B4-BE49-F238E27FC236}">
                  <a16:creationId xmlns:a16="http://schemas.microsoft.com/office/drawing/2014/main" id="{A9A85032-5EAF-4CD2-A8B3-26EA7064E1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6000" y="2034239"/>
            <a:ext cx="2794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79360" imgH="342720" progId="Equation.DSMT4">
                    <p:embed/>
                  </p:oleObj>
                </mc:Choice>
                <mc:Fallback>
                  <p:oleObj name="Equation" r:id="rId11" imgW="279360" imgH="342720" progId="Equation.DSMT4">
                    <p:embed/>
                    <p:pic>
                      <p:nvPicPr>
                        <p:cNvPr id="67" name="Object 54">
                          <a:extLst>
                            <a:ext uri="{FF2B5EF4-FFF2-40B4-BE49-F238E27FC236}">
                              <a16:creationId xmlns:a16="http://schemas.microsoft.com/office/drawing/2014/main" id="{A9A85032-5EAF-4CD2-A8B3-26EA7064E1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2034239"/>
                          <a:ext cx="2794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" name="Object 56">
            <a:extLst>
              <a:ext uri="{FF2B5EF4-FFF2-40B4-BE49-F238E27FC236}">
                <a16:creationId xmlns:a16="http://schemas.microsoft.com/office/drawing/2014/main" id="{EEC63AE4-74E6-405B-8800-106B08398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3982" y="2618959"/>
          <a:ext cx="3886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86200" imgH="863280" progId="Equation.DSMT4">
                  <p:embed/>
                </p:oleObj>
              </mc:Choice>
              <mc:Fallback>
                <p:oleObj name="Equation" r:id="rId13" imgW="3886200" imgH="863280" progId="Equation.DSMT4">
                  <p:embed/>
                  <p:pic>
                    <p:nvPicPr>
                      <p:cNvPr id="70" name="Object 56">
                        <a:extLst>
                          <a:ext uri="{FF2B5EF4-FFF2-40B4-BE49-F238E27FC236}">
                            <a16:creationId xmlns:a16="http://schemas.microsoft.com/office/drawing/2014/main" id="{EEC63AE4-74E6-405B-8800-106B083981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3982" y="2618959"/>
                        <a:ext cx="3886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57">
            <a:extLst>
              <a:ext uri="{FF2B5EF4-FFF2-40B4-BE49-F238E27FC236}">
                <a16:creationId xmlns:a16="http://schemas.microsoft.com/office/drawing/2014/main" id="{BCBB3548-B053-4D7A-B55B-9B72F1A15F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2974" y="3775275"/>
          <a:ext cx="698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98400" imgH="533160" progId="Equation.DSMT4">
                  <p:embed/>
                </p:oleObj>
              </mc:Choice>
              <mc:Fallback>
                <p:oleObj name="Equation" r:id="rId15" imgW="698400" imgH="533160" progId="Equation.DSMT4">
                  <p:embed/>
                  <p:pic>
                    <p:nvPicPr>
                      <p:cNvPr id="71" name="Object 57">
                        <a:extLst>
                          <a:ext uri="{FF2B5EF4-FFF2-40B4-BE49-F238E27FC236}">
                            <a16:creationId xmlns:a16="http://schemas.microsoft.com/office/drawing/2014/main" id="{BCBB3548-B053-4D7A-B55B-9B72F1A15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4" y="3775275"/>
                        <a:ext cx="698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57">
            <a:extLst>
              <a:ext uri="{FF2B5EF4-FFF2-40B4-BE49-F238E27FC236}">
                <a16:creationId xmlns:a16="http://schemas.microsoft.com/office/drawing/2014/main" id="{7E34CB84-B9A9-4FD8-A6B2-E3EEF502B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93082" y="1272326"/>
          <a:ext cx="50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07960" imgH="533160" progId="Equation.DSMT4">
                  <p:embed/>
                </p:oleObj>
              </mc:Choice>
              <mc:Fallback>
                <p:oleObj name="Equation" r:id="rId17" imgW="507960" imgH="533160" progId="Equation.DSMT4">
                  <p:embed/>
                  <p:pic>
                    <p:nvPicPr>
                      <p:cNvPr id="72" name="Object 57">
                        <a:extLst>
                          <a:ext uri="{FF2B5EF4-FFF2-40B4-BE49-F238E27FC236}">
                            <a16:creationId xmlns:a16="http://schemas.microsoft.com/office/drawing/2014/main" id="{7E34CB84-B9A9-4FD8-A6B2-E3EEF502B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3082" y="1272326"/>
                        <a:ext cx="508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57">
            <a:extLst>
              <a:ext uri="{FF2B5EF4-FFF2-40B4-BE49-F238E27FC236}">
                <a16:creationId xmlns:a16="http://schemas.microsoft.com/office/drawing/2014/main" id="{A36B4E0E-81D6-4D14-B544-CE71FCACAC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25661" y="1795035"/>
          <a:ext cx="660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60240" imgH="533160" progId="Equation.DSMT4">
                  <p:embed/>
                </p:oleObj>
              </mc:Choice>
              <mc:Fallback>
                <p:oleObj name="Equation" r:id="rId19" imgW="660240" imgH="533160" progId="Equation.DSMT4">
                  <p:embed/>
                  <p:pic>
                    <p:nvPicPr>
                      <p:cNvPr id="73" name="Object 57">
                        <a:extLst>
                          <a:ext uri="{FF2B5EF4-FFF2-40B4-BE49-F238E27FC236}">
                            <a16:creationId xmlns:a16="http://schemas.microsoft.com/office/drawing/2014/main" id="{A36B4E0E-81D6-4D14-B544-CE71FCACAC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5661" y="1795035"/>
                        <a:ext cx="660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57">
            <a:extLst>
              <a:ext uri="{FF2B5EF4-FFF2-40B4-BE49-F238E27FC236}">
                <a16:creationId xmlns:a16="http://schemas.microsoft.com/office/drawing/2014/main" id="{F6C4BDEB-1154-45A9-87B4-B7BE19C26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60" y="4681666"/>
          <a:ext cx="86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63280" imgH="533160" progId="Equation.DSMT4">
                  <p:embed/>
                </p:oleObj>
              </mc:Choice>
              <mc:Fallback>
                <p:oleObj name="Equation" r:id="rId21" imgW="863280" imgH="533160" progId="Equation.DSMT4">
                  <p:embed/>
                  <p:pic>
                    <p:nvPicPr>
                      <p:cNvPr id="74" name="Object 57">
                        <a:extLst>
                          <a:ext uri="{FF2B5EF4-FFF2-40B4-BE49-F238E27FC236}">
                            <a16:creationId xmlns:a16="http://schemas.microsoft.com/office/drawing/2014/main" id="{F6C4BDEB-1154-45A9-87B4-B7BE19C264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60" y="4681666"/>
                        <a:ext cx="863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56">
            <a:extLst>
              <a:ext uri="{FF2B5EF4-FFF2-40B4-BE49-F238E27FC236}">
                <a16:creationId xmlns:a16="http://schemas.microsoft.com/office/drawing/2014/main" id="{9CBDEDD1-EC86-4FCF-BEC2-DCC0BE78BC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5013" y="3691090"/>
          <a:ext cx="469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698720" imgH="863280" progId="Equation.DSMT4">
                  <p:embed/>
                </p:oleObj>
              </mc:Choice>
              <mc:Fallback>
                <p:oleObj name="Equation" r:id="rId23" imgW="4698720" imgH="863280" progId="Equation.DSMT4">
                  <p:embed/>
                  <p:pic>
                    <p:nvPicPr>
                      <p:cNvPr id="75" name="Object 56">
                        <a:extLst>
                          <a:ext uri="{FF2B5EF4-FFF2-40B4-BE49-F238E27FC236}">
                            <a16:creationId xmlns:a16="http://schemas.microsoft.com/office/drawing/2014/main" id="{9CBDEDD1-EC86-4FCF-BEC2-DCC0BE78BC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013" y="3691090"/>
                        <a:ext cx="4699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57">
            <a:extLst>
              <a:ext uri="{FF2B5EF4-FFF2-40B4-BE49-F238E27FC236}">
                <a16:creationId xmlns:a16="http://schemas.microsoft.com/office/drawing/2014/main" id="{982D7BC5-DDD4-45C5-A95E-DACFAC5D5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8838" y="3900004"/>
          <a:ext cx="97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77760" imgH="368280" progId="Equation.DSMT4">
                  <p:embed/>
                </p:oleObj>
              </mc:Choice>
              <mc:Fallback>
                <p:oleObj name="Equation" r:id="rId25" imgW="977760" imgH="368280" progId="Equation.DSMT4">
                  <p:embed/>
                  <p:pic>
                    <p:nvPicPr>
                      <p:cNvPr id="76" name="Object 57">
                        <a:extLst>
                          <a:ext uri="{FF2B5EF4-FFF2-40B4-BE49-F238E27FC236}">
                            <a16:creationId xmlns:a16="http://schemas.microsoft.com/office/drawing/2014/main" id="{982D7BC5-DDD4-45C5-A95E-DACFAC5D5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8838" y="3900004"/>
                        <a:ext cx="9779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56">
            <a:extLst>
              <a:ext uri="{FF2B5EF4-FFF2-40B4-BE49-F238E27FC236}">
                <a16:creationId xmlns:a16="http://schemas.microsoft.com/office/drawing/2014/main" id="{309BF283-DC86-4535-A449-F685A92C8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8988" y="4772001"/>
          <a:ext cx="300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009600" imgH="533160" progId="Equation.DSMT4">
                  <p:embed/>
                </p:oleObj>
              </mc:Choice>
              <mc:Fallback>
                <p:oleObj name="Equation" r:id="rId27" imgW="3009600" imgH="533160" progId="Equation.DSMT4">
                  <p:embed/>
                  <p:pic>
                    <p:nvPicPr>
                      <p:cNvPr id="78" name="Object 56">
                        <a:extLst>
                          <a:ext uri="{FF2B5EF4-FFF2-40B4-BE49-F238E27FC236}">
                            <a16:creationId xmlns:a16="http://schemas.microsoft.com/office/drawing/2014/main" id="{309BF283-DC86-4535-A449-F685A92C84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4772001"/>
                        <a:ext cx="300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57">
            <a:extLst>
              <a:ext uri="{FF2B5EF4-FFF2-40B4-BE49-F238E27FC236}">
                <a16:creationId xmlns:a16="http://schemas.microsoft.com/office/drawing/2014/main" id="{85539054-8E96-4532-AB74-1117A30E0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9243" y="5394017"/>
          <a:ext cx="685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685800" imgH="533160" progId="Equation.DSMT4">
                  <p:embed/>
                </p:oleObj>
              </mc:Choice>
              <mc:Fallback>
                <p:oleObj name="Equation" r:id="rId29" imgW="685800" imgH="533160" progId="Equation.DSMT4">
                  <p:embed/>
                  <p:pic>
                    <p:nvPicPr>
                      <p:cNvPr id="79" name="Object 57">
                        <a:extLst>
                          <a:ext uri="{FF2B5EF4-FFF2-40B4-BE49-F238E27FC236}">
                            <a16:creationId xmlns:a16="http://schemas.microsoft.com/office/drawing/2014/main" id="{85539054-8E96-4532-AB74-1117A30E0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243" y="5394017"/>
                        <a:ext cx="685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57">
            <a:extLst>
              <a:ext uri="{FF2B5EF4-FFF2-40B4-BE49-F238E27FC236}">
                <a16:creationId xmlns:a16="http://schemas.microsoft.com/office/drawing/2014/main" id="{D985EF50-E098-4205-BE13-C9D79390DD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9532" y="5414550"/>
          <a:ext cx="218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184120" imgH="482400" progId="Equation.DSMT4">
                  <p:embed/>
                </p:oleObj>
              </mc:Choice>
              <mc:Fallback>
                <p:oleObj name="Equation" r:id="rId31" imgW="2184120" imgH="482400" progId="Equation.DSMT4">
                  <p:embed/>
                  <p:pic>
                    <p:nvPicPr>
                      <p:cNvPr id="80" name="Object 57">
                        <a:extLst>
                          <a:ext uri="{FF2B5EF4-FFF2-40B4-BE49-F238E27FC236}">
                            <a16:creationId xmlns:a16="http://schemas.microsoft.com/office/drawing/2014/main" id="{D985EF50-E098-4205-BE13-C9D79390DD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9532" y="5414550"/>
                        <a:ext cx="2184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56">
            <a:extLst>
              <a:ext uri="{FF2B5EF4-FFF2-40B4-BE49-F238E27FC236}">
                <a16:creationId xmlns:a16="http://schemas.microsoft.com/office/drawing/2014/main" id="{0C89AC8F-3E2D-43AB-AE16-46880E18F0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7374" y="5366644"/>
          <a:ext cx="1765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765080" imgH="533160" progId="Equation.DSMT4">
                  <p:embed/>
                </p:oleObj>
              </mc:Choice>
              <mc:Fallback>
                <p:oleObj name="Equation" r:id="rId33" imgW="1765080" imgH="533160" progId="Equation.DSMT4">
                  <p:embed/>
                  <p:pic>
                    <p:nvPicPr>
                      <p:cNvPr id="83" name="Object 56">
                        <a:extLst>
                          <a:ext uri="{FF2B5EF4-FFF2-40B4-BE49-F238E27FC236}">
                            <a16:creationId xmlns:a16="http://schemas.microsoft.com/office/drawing/2014/main" id="{0C89AC8F-3E2D-43AB-AE16-46880E18F0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374" y="5366644"/>
                        <a:ext cx="17653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57">
            <a:extLst>
              <a:ext uri="{FF2B5EF4-FFF2-40B4-BE49-F238E27FC236}">
                <a16:creationId xmlns:a16="http://schemas.microsoft.com/office/drawing/2014/main" id="{FF905582-EEB7-4F64-92F5-23A9F0C55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9243" y="5990913"/>
          <a:ext cx="698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698400" imgH="533160" progId="Equation.DSMT4">
                  <p:embed/>
                </p:oleObj>
              </mc:Choice>
              <mc:Fallback>
                <p:oleObj name="Equation" r:id="rId35" imgW="698400" imgH="533160" progId="Equation.DSMT4">
                  <p:embed/>
                  <p:pic>
                    <p:nvPicPr>
                      <p:cNvPr id="84" name="Object 57">
                        <a:extLst>
                          <a:ext uri="{FF2B5EF4-FFF2-40B4-BE49-F238E27FC236}">
                            <a16:creationId xmlns:a16="http://schemas.microsoft.com/office/drawing/2014/main" id="{FF905582-EEB7-4F64-92F5-23A9F0C556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243" y="5990913"/>
                        <a:ext cx="698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57">
            <a:extLst>
              <a:ext uri="{FF2B5EF4-FFF2-40B4-BE49-F238E27FC236}">
                <a16:creationId xmlns:a16="http://schemas.microsoft.com/office/drawing/2014/main" id="{08CE2A54-0DBF-4962-9584-56E40BCCAC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0713" y="6059488"/>
          <a:ext cx="2070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070000" imgH="469800" progId="Equation.DSMT4">
                  <p:embed/>
                </p:oleObj>
              </mc:Choice>
              <mc:Fallback>
                <p:oleObj name="Equation" r:id="rId37" imgW="2070000" imgH="469800" progId="Equation.DSMT4">
                  <p:embed/>
                  <p:pic>
                    <p:nvPicPr>
                      <p:cNvPr id="85" name="Object 57">
                        <a:extLst>
                          <a:ext uri="{FF2B5EF4-FFF2-40B4-BE49-F238E27FC236}">
                            <a16:creationId xmlns:a16="http://schemas.microsoft.com/office/drawing/2014/main" id="{08CE2A54-0DBF-4962-9584-56E40BCCAC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6059488"/>
                        <a:ext cx="2070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56">
            <a:extLst>
              <a:ext uri="{FF2B5EF4-FFF2-40B4-BE49-F238E27FC236}">
                <a16:creationId xmlns:a16="http://schemas.microsoft.com/office/drawing/2014/main" id="{FA8B6A39-BD80-4515-9978-594FFAAE1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2182" y="6043038"/>
          <a:ext cx="1460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33160" progId="Equation.DSMT4">
                  <p:embed/>
                </p:oleObj>
              </mc:Choice>
              <mc:Fallback>
                <p:oleObj name="Equation" r:id="rId39" imgW="1460160" imgH="533160" progId="Equation.DSMT4">
                  <p:embed/>
                  <p:pic>
                    <p:nvPicPr>
                      <p:cNvPr id="86" name="Object 56">
                        <a:extLst>
                          <a:ext uri="{FF2B5EF4-FFF2-40B4-BE49-F238E27FC236}">
                            <a16:creationId xmlns:a16="http://schemas.microsoft.com/office/drawing/2014/main" id="{FA8B6A39-BD80-4515-9978-594FFAAE14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182" y="6043038"/>
                        <a:ext cx="1460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56">
            <a:extLst>
              <a:ext uri="{FF2B5EF4-FFF2-40B4-BE49-F238E27FC236}">
                <a16:creationId xmlns:a16="http://schemas.microsoft.com/office/drawing/2014/main" id="{C10BECEB-1A0E-48BB-992F-F638F01E4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9566" y="5872254"/>
          <a:ext cx="1739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1739880" imgH="863280" progId="Equation.DSMT4">
                  <p:embed/>
                </p:oleObj>
              </mc:Choice>
              <mc:Fallback>
                <p:oleObj name="Equation" r:id="rId41" imgW="1739880" imgH="863280" progId="Equation.DSMT4">
                  <p:embed/>
                  <p:pic>
                    <p:nvPicPr>
                      <p:cNvPr id="87" name="Object 56">
                        <a:extLst>
                          <a:ext uri="{FF2B5EF4-FFF2-40B4-BE49-F238E27FC236}">
                            <a16:creationId xmlns:a16="http://schemas.microsoft.com/office/drawing/2014/main" id="{C10BECEB-1A0E-48BB-992F-F638F01E49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9566" y="5872254"/>
                        <a:ext cx="17399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29">
            <a:extLst>
              <a:ext uri="{FF2B5EF4-FFF2-40B4-BE49-F238E27FC236}">
                <a16:creationId xmlns:a16="http://schemas.microsoft.com/office/drawing/2014/main" id="{40311B38-A4B2-4E92-B140-85C970C77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27868" y="6150988"/>
          <a:ext cx="901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901440" imgH="380880" progId="Equation.DSMT4">
                  <p:embed/>
                </p:oleObj>
              </mc:Choice>
              <mc:Fallback>
                <p:oleObj name="Equation" r:id="rId43" imgW="901440" imgH="380880" progId="Equation.DSMT4">
                  <p:embed/>
                  <p:pic>
                    <p:nvPicPr>
                      <p:cNvPr id="88" name="Object 29">
                        <a:extLst>
                          <a:ext uri="{FF2B5EF4-FFF2-40B4-BE49-F238E27FC236}">
                            <a16:creationId xmlns:a16="http://schemas.microsoft.com/office/drawing/2014/main" id="{40311B38-A4B2-4E92-B140-85C970C77C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7868" y="6150988"/>
                        <a:ext cx="901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9">
            <a:extLst>
              <a:ext uri="{FF2B5EF4-FFF2-40B4-BE49-F238E27FC236}">
                <a16:creationId xmlns:a16="http://schemas.microsoft.com/office/drawing/2014/main" id="{AA65F48C-B582-4127-B4E7-82B2714B3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1754" y="4777987"/>
          <a:ext cx="280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806560" imgH="380880" progId="Equation.DSMT4">
                  <p:embed/>
                </p:oleObj>
              </mc:Choice>
              <mc:Fallback>
                <p:oleObj name="Equation" r:id="rId45" imgW="2806560" imgH="380880" progId="Equation.DSMT4">
                  <p:embed/>
                  <p:pic>
                    <p:nvPicPr>
                      <p:cNvPr id="89" name="Object 29">
                        <a:extLst>
                          <a:ext uri="{FF2B5EF4-FFF2-40B4-BE49-F238E27FC236}">
                            <a16:creationId xmlns:a16="http://schemas.microsoft.com/office/drawing/2014/main" id="{AA65F48C-B582-4127-B4E7-82B2714B3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1754" y="4777987"/>
                        <a:ext cx="280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B84367A-5F15-6318-B65B-AC56119B778A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0" y="76200"/>
            <a:ext cx="2714625" cy="4667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14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62" name="Group 114">
            <a:extLst>
              <a:ext uri="{FF2B5EF4-FFF2-40B4-BE49-F238E27FC236}">
                <a16:creationId xmlns:a16="http://schemas.microsoft.com/office/drawing/2014/main" id="{12BA1AA6-B5D6-4D1C-A325-77B05855DCAC}"/>
              </a:ext>
            </a:extLst>
          </p:cNvPr>
          <p:cNvGrpSpPr>
            <a:grpSpLocks/>
          </p:cNvGrpSpPr>
          <p:nvPr/>
        </p:nvGrpSpPr>
        <p:grpSpPr bwMode="auto">
          <a:xfrm>
            <a:off x="8385352" y="1597731"/>
            <a:ext cx="1657350" cy="1058863"/>
            <a:chOff x="3878" y="2296"/>
            <a:chExt cx="1044" cy="667"/>
          </a:xfrm>
        </p:grpSpPr>
        <p:graphicFrame>
          <p:nvGraphicFramePr>
            <p:cNvPr id="155753" name="Object 105">
              <a:extLst>
                <a:ext uri="{FF2B5EF4-FFF2-40B4-BE49-F238E27FC236}">
                  <a16:creationId xmlns:a16="http://schemas.microsoft.com/office/drawing/2014/main" id="{85AE7B37-1071-4EF4-84CB-FBE6A6918C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4" y="2795"/>
            <a:ext cx="130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6720" imgH="164880" progId="Equation.DSMT4">
                    <p:embed/>
                  </p:oleObj>
                </mc:Choice>
                <mc:Fallback>
                  <p:oleObj name="Equation" r:id="rId3" imgW="126720" imgH="164880" progId="Equation.DSMT4">
                    <p:embed/>
                    <p:pic>
                      <p:nvPicPr>
                        <p:cNvPr id="155753" name="Object 105">
                          <a:extLst>
                            <a:ext uri="{FF2B5EF4-FFF2-40B4-BE49-F238E27FC236}">
                              <a16:creationId xmlns:a16="http://schemas.microsoft.com/office/drawing/2014/main" id="{85AE7B37-1071-4EF4-84CB-FBE6A6918C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795"/>
                          <a:ext cx="130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761" name="Freeform 113">
              <a:extLst>
                <a:ext uri="{FF2B5EF4-FFF2-40B4-BE49-F238E27FC236}">
                  <a16:creationId xmlns:a16="http://schemas.microsoft.com/office/drawing/2014/main" id="{D8C5265D-B7A2-41C4-9EFC-00290242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" y="2296"/>
              <a:ext cx="1044" cy="635"/>
            </a:xfrm>
            <a:custGeom>
              <a:avLst/>
              <a:gdLst>
                <a:gd name="T0" fmla="*/ 0 w 1044"/>
                <a:gd name="T1" fmla="*/ 362 h 635"/>
                <a:gd name="T2" fmla="*/ 545 w 1044"/>
                <a:gd name="T3" fmla="*/ 635 h 635"/>
                <a:gd name="T4" fmla="*/ 953 w 1044"/>
                <a:gd name="T5" fmla="*/ 362 h 635"/>
                <a:gd name="T6" fmla="*/ 1044 w 1044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635">
                  <a:moveTo>
                    <a:pt x="0" y="362"/>
                  </a:moveTo>
                  <a:cubicBezTo>
                    <a:pt x="193" y="498"/>
                    <a:pt x="386" y="635"/>
                    <a:pt x="545" y="635"/>
                  </a:cubicBezTo>
                  <a:cubicBezTo>
                    <a:pt x="704" y="635"/>
                    <a:pt x="870" y="468"/>
                    <a:pt x="953" y="362"/>
                  </a:cubicBezTo>
                  <a:cubicBezTo>
                    <a:pt x="1036" y="256"/>
                    <a:pt x="1040" y="128"/>
                    <a:pt x="1044" y="0"/>
                  </a:cubicBez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grpSp>
        <p:nvGrpSpPr>
          <p:cNvPr id="155765" name="Group 117">
            <a:extLst>
              <a:ext uri="{FF2B5EF4-FFF2-40B4-BE49-F238E27FC236}">
                <a16:creationId xmlns:a16="http://schemas.microsoft.com/office/drawing/2014/main" id="{B7105B27-CDCF-47C1-AF87-13E1A0350083}"/>
              </a:ext>
            </a:extLst>
          </p:cNvPr>
          <p:cNvGrpSpPr>
            <a:grpSpLocks/>
          </p:cNvGrpSpPr>
          <p:nvPr/>
        </p:nvGrpSpPr>
        <p:grpSpPr bwMode="auto">
          <a:xfrm>
            <a:off x="7521752" y="989718"/>
            <a:ext cx="3143250" cy="2692400"/>
            <a:chOff x="3515" y="915"/>
            <a:chExt cx="1980" cy="1696"/>
          </a:xfrm>
        </p:grpSpPr>
        <p:sp>
          <p:nvSpPr>
            <p:cNvPr id="155711" name="Line 63">
              <a:extLst>
                <a:ext uri="{FF2B5EF4-FFF2-40B4-BE49-F238E27FC236}">
                  <a16:creationId xmlns:a16="http://schemas.microsoft.com/office/drawing/2014/main" id="{86FF25B5-26FD-411E-A653-F34709670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2523"/>
              <a:ext cx="15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55712" name="Line 64">
              <a:extLst>
                <a:ext uri="{FF2B5EF4-FFF2-40B4-BE49-F238E27FC236}">
                  <a16:creationId xmlns:a16="http://schemas.microsoft.com/office/drawing/2014/main" id="{59D8EE6B-8C87-41C7-9381-ADEE79CB8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936"/>
              <a:ext cx="0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55713" name="Line 65">
              <a:extLst>
                <a:ext uri="{FF2B5EF4-FFF2-40B4-BE49-F238E27FC236}">
                  <a16:creationId xmlns:a16="http://schemas.microsoft.com/office/drawing/2014/main" id="{AC0F9909-A554-44DB-98FB-6F37032C2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1661"/>
              <a:ext cx="317" cy="0"/>
            </a:xfrm>
            <a:prstGeom prst="line">
              <a:avLst/>
            </a:prstGeom>
            <a:noFill/>
            <a:ln w="19050" cap="rnd">
              <a:solidFill>
                <a:srgbClr val="FFC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55714" name="Line 66">
              <a:extLst>
                <a:ext uri="{FF2B5EF4-FFF2-40B4-BE49-F238E27FC236}">
                  <a16:creationId xmlns:a16="http://schemas.microsoft.com/office/drawing/2014/main" id="{E34079AA-9700-489B-88A4-32E104EFA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" y="1299"/>
              <a:ext cx="1361" cy="0"/>
            </a:xfrm>
            <a:prstGeom prst="line">
              <a:avLst/>
            </a:prstGeom>
            <a:noFill/>
            <a:ln w="19050" cap="rnd">
              <a:solidFill>
                <a:srgbClr val="FFC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55749" name="Freeform 101">
              <a:extLst>
                <a:ext uri="{FF2B5EF4-FFF2-40B4-BE49-F238E27FC236}">
                  <a16:creationId xmlns:a16="http://schemas.microsoft.com/office/drawing/2014/main" id="{4750C525-3CAE-4AD7-B148-744CA6039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299"/>
              <a:ext cx="1044" cy="363"/>
            </a:xfrm>
            <a:custGeom>
              <a:avLst/>
              <a:gdLst>
                <a:gd name="T0" fmla="*/ 0 w 1044"/>
                <a:gd name="T1" fmla="*/ 363 h 363"/>
                <a:gd name="T2" fmla="*/ 363 w 1044"/>
                <a:gd name="T3" fmla="*/ 136 h 363"/>
                <a:gd name="T4" fmla="*/ 726 w 1044"/>
                <a:gd name="T5" fmla="*/ 227 h 363"/>
                <a:gd name="T6" fmla="*/ 1044 w 1044"/>
                <a:gd name="T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363">
                  <a:moveTo>
                    <a:pt x="0" y="363"/>
                  </a:moveTo>
                  <a:cubicBezTo>
                    <a:pt x="121" y="261"/>
                    <a:pt x="242" y="159"/>
                    <a:pt x="363" y="136"/>
                  </a:cubicBezTo>
                  <a:cubicBezTo>
                    <a:pt x="484" y="113"/>
                    <a:pt x="613" y="250"/>
                    <a:pt x="726" y="227"/>
                  </a:cubicBezTo>
                  <a:cubicBezTo>
                    <a:pt x="839" y="204"/>
                    <a:pt x="941" y="102"/>
                    <a:pt x="1044" y="0"/>
                  </a:cubicBezTo>
                </a:path>
              </a:pathLst>
            </a:custGeom>
            <a:noFill/>
            <a:ln w="28575" cap="flat" cmpd="sng">
              <a:solidFill>
                <a:srgbClr val="0070C0"/>
              </a:solidFill>
              <a:prstDash val="solid"/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55752" name="Object 104">
              <a:extLst>
                <a:ext uri="{FF2B5EF4-FFF2-40B4-BE49-F238E27FC236}">
                  <a16:creationId xmlns:a16="http://schemas.microsoft.com/office/drawing/2014/main" id="{AC2A8F66-09AE-4778-B328-BB25082370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8" y="2346"/>
            <a:ext cx="1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360" imgH="291960" progId="Equation.DSMT4">
                    <p:embed/>
                  </p:oleObj>
                </mc:Choice>
                <mc:Fallback>
                  <p:oleObj name="Equation" r:id="rId5" imgW="279360" imgH="291960" progId="Equation.DSMT4">
                    <p:embed/>
                    <p:pic>
                      <p:nvPicPr>
                        <p:cNvPr id="155752" name="Object 104">
                          <a:extLst>
                            <a:ext uri="{FF2B5EF4-FFF2-40B4-BE49-F238E27FC236}">
                              <a16:creationId xmlns:a16="http://schemas.microsoft.com/office/drawing/2014/main" id="{AC2A8F66-09AE-4778-B328-BB25082370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2346"/>
                          <a:ext cx="17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4" name="Object 106">
              <a:extLst>
                <a:ext uri="{FF2B5EF4-FFF2-40B4-BE49-F238E27FC236}">
                  <a16:creationId xmlns:a16="http://schemas.microsoft.com/office/drawing/2014/main" id="{1DCAF0F1-C414-4AD1-80BC-60509C9A6A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4" y="1299"/>
            <a:ext cx="107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88560" imgH="164880" progId="Equation.DSMT4">
                    <p:embed/>
                  </p:oleObj>
                </mc:Choice>
                <mc:Fallback>
                  <p:oleObj name="Equation" r:id="rId7" imgW="88560" imgH="164880" progId="Equation.DSMT4">
                    <p:embed/>
                    <p:pic>
                      <p:nvPicPr>
                        <p:cNvPr id="155754" name="Object 106">
                          <a:extLst>
                            <a:ext uri="{FF2B5EF4-FFF2-40B4-BE49-F238E27FC236}">
                              <a16:creationId xmlns:a16="http://schemas.microsoft.com/office/drawing/2014/main" id="{1DCAF0F1-C414-4AD1-80BC-60509C9A6A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299"/>
                          <a:ext cx="107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5" name="Object 107">
              <a:extLst>
                <a:ext uri="{FF2B5EF4-FFF2-40B4-BE49-F238E27FC236}">
                  <a16:creationId xmlns:a16="http://schemas.microsoft.com/office/drawing/2014/main" id="{AF07D066-E2D7-4976-AEA4-1128520052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1163"/>
            <a:ext cx="23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155755" name="Object 107">
                          <a:extLst>
                            <a:ext uri="{FF2B5EF4-FFF2-40B4-BE49-F238E27FC236}">
                              <a16:creationId xmlns:a16="http://schemas.microsoft.com/office/drawing/2014/main" id="{AF07D066-E2D7-4976-AEA4-1128520052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163"/>
                          <a:ext cx="231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6" name="Object 108">
              <a:extLst>
                <a:ext uri="{FF2B5EF4-FFF2-40B4-BE49-F238E27FC236}">
                  <a16:creationId xmlns:a16="http://schemas.microsoft.com/office/drawing/2014/main" id="{355900C6-FA9D-407B-A8AF-A5D51311D5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1480"/>
            <a:ext cx="21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4880" imgH="228600" progId="Equation.DSMT4">
                    <p:embed/>
                  </p:oleObj>
                </mc:Choice>
                <mc:Fallback>
                  <p:oleObj name="Equation" r:id="rId11" imgW="164880" imgH="228600" progId="Equation.DSMT4">
                    <p:embed/>
                    <p:pic>
                      <p:nvPicPr>
                        <p:cNvPr id="155756" name="Object 108">
                          <a:extLst>
                            <a:ext uri="{FF2B5EF4-FFF2-40B4-BE49-F238E27FC236}">
                              <a16:creationId xmlns:a16="http://schemas.microsoft.com/office/drawing/2014/main" id="{355900C6-FA9D-407B-A8AF-A5D51311D5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480"/>
                          <a:ext cx="21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7" name="Object 109">
              <a:extLst>
                <a:ext uri="{FF2B5EF4-FFF2-40B4-BE49-F238E27FC236}">
                  <a16:creationId xmlns:a16="http://schemas.microsoft.com/office/drawing/2014/main" id="{4B027001-0379-4D76-975D-0AF61826DE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8" y="1163"/>
            <a:ext cx="16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77480" progId="Equation.DSMT4">
                    <p:embed/>
                  </p:oleObj>
                </mc:Choice>
                <mc:Fallback>
                  <p:oleObj name="Equation" r:id="rId13" imgW="126720" imgH="177480" progId="Equation.DSMT4">
                    <p:embed/>
                    <p:pic>
                      <p:nvPicPr>
                        <p:cNvPr id="155757" name="Object 109">
                          <a:extLst>
                            <a:ext uri="{FF2B5EF4-FFF2-40B4-BE49-F238E27FC236}">
                              <a16:creationId xmlns:a16="http://schemas.microsoft.com/office/drawing/2014/main" id="{4B027001-0379-4D76-975D-0AF61826DE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" y="1163"/>
                          <a:ext cx="16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8" name="Object 110">
              <a:extLst>
                <a:ext uri="{FF2B5EF4-FFF2-40B4-BE49-F238E27FC236}">
                  <a16:creationId xmlns:a16="http://schemas.microsoft.com/office/drawing/2014/main" id="{1B65FF34-636B-46F7-913D-FE4B08A570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1661"/>
            <a:ext cx="165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26720" imgH="139680" progId="Equation.DSMT4">
                    <p:embed/>
                  </p:oleObj>
                </mc:Choice>
                <mc:Fallback>
                  <p:oleObj name="Equation" r:id="rId15" imgW="126720" imgH="139680" progId="Equation.DSMT4">
                    <p:embed/>
                    <p:pic>
                      <p:nvPicPr>
                        <p:cNvPr id="155758" name="Object 110">
                          <a:extLst>
                            <a:ext uri="{FF2B5EF4-FFF2-40B4-BE49-F238E27FC236}">
                              <a16:creationId xmlns:a16="http://schemas.microsoft.com/office/drawing/2014/main" id="{1B65FF34-636B-46F7-913D-FE4B08A570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661"/>
                          <a:ext cx="165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59" name="Object 111">
              <a:extLst>
                <a:ext uri="{FF2B5EF4-FFF2-40B4-BE49-F238E27FC236}">
                  <a16:creationId xmlns:a16="http://schemas.microsoft.com/office/drawing/2014/main" id="{2EB3CDD2-E83E-4B24-9379-B7BC5A6CB0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08" y="915"/>
            <a:ext cx="1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60" imgH="368280" progId="Equation.DSMT4">
                    <p:embed/>
                  </p:oleObj>
                </mc:Choice>
                <mc:Fallback>
                  <p:oleObj name="Equation" r:id="rId17" imgW="291960" imgH="368280" progId="Equation.DSMT4">
                    <p:embed/>
                    <p:pic>
                      <p:nvPicPr>
                        <p:cNvPr id="155759" name="Object 111">
                          <a:extLst>
                            <a:ext uri="{FF2B5EF4-FFF2-40B4-BE49-F238E27FC236}">
                              <a16:creationId xmlns:a16="http://schemas.microsoft.com/office/drawing/2014/main" id="{2EB3CDD2-E83E-4B24-9379-B7BC5A6CB0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8" y="915"/>
                          <a:ext cx="18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60" name="Object 112">
              <a:extLst>
                <a:ext uri="{FF2B5EF4-FFF2-40B4-BE49-F238E27FC236}">
                  <a16:creationId xmlns:a16="http://schemas.microsoft.com/office/drawing/2014/main" id="{C9685254-5F30-42F6-A871-D77E010005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7" y="2435"/>
            <a:ext cx="16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66400" imgH="279360" progId="Equation.DSMT4">
                    <p:embed/>
                  </p:oleObj>
                </mc:Choice>
                <mc:Fallback>
                  <p:oleObj name="Equation" r:id="rId19" imgW="266400" imgH="279360" progId="Equation.DSMT4">
                    <p:embed/>
                    <p:pic>
                      <p:nvPicPr>
                        <p:cNvPr id="155760" name="Object 112">
                          <a:extLst>
                            <a:ext uri="{FF2B5EF4-FFF2-40B4-BE49-F238E27FC236}">
                              <a16:creationId xmlns:a16="http://schemas.microsoft.com/office/drawing/2014/main" id="{C9685254-5F30-42F6-A871-D77E010005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7" y="2435"/>
                          <a:ext cx="16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5768" name="Group 120">
            <a:extLst>
              <a:ext uri="{FF2B5EF4-FFF2-40B4-BE49-F238E27FC236}">
                <a16:creationId xmlns:a16="http://schemas.microsoft.com/office/drawing/2014/main" id="{06B20FA2-E918-4A88-93AA-C2A1E69F40FD}"/>
              </a:ext>
            </a:extLst>
          </p:cNvPr>
          <p:cNvGrpSpPr>
            <a:grpSpLocks/>
          </p:cNvGrpSpPr>
          <p:nvPr/>
        </p:nvGrpSpPr>
        <p:grpSpPr bwMode="auto">
          <a:xfrm>
            <a:off x="8639362" y="1559631"/>
            <a:ext cx="395288" cy="1331913"/>
            <a:chOff x="4219" y="1274"/>
            <a:chExt cx="249" cy="839"/>
          </a:xfrm>
        </p:grpSpPr>
        <p:graphicFrame>
          <p:nvGraphicFramePr>
            <p:cNvPr id="155722" name="Object 74">
              <a:extLst>
                <a:ext uri="{FF2B5EF4-FFF2-40B4-BE49-F238E27FC236}">
                  <a16:creationId xmlns:a16="http://schemas.microsoft.com/office/drawing/2014/main" id="{7F539C92-9CB2-4C3F-97F9-AFFD19368D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19" y="1274"/>
            <a:ext cx="2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368280" imgH="304560" progId="Equation.DSMT4">
                    <p:embed/>
                  </p:oleObj>
                </mc:Choice>
                <mc:Fallback>
                  <p:oleObj name="Equation" r:id="rId21" imgW="368280" imgH="304560" progId="Equation.DSMT4">
                    <p:embed/>
                    <p:pic>
                      <p:nvPicPr>
                        <p:cNvPr id="155722" name="Object 74">
                          <a:extLst>
                            <a:ext uri="{FF2B5EF4-FFF2-40B4-BE49-F238E27FC236}">
                              <a16:creationId xmlns:a16="http://schemas.microsoft.com/office/drawing/2014/main" id="{7F539C92-9CB2-4C3F-97F9-AFFD19368D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9" y="1274"/>
                          <a:ext cx="2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725" name="Object 77">
              <a:extLst>
                <a:ext uri="{FF2B5EF4-FFF2-40B4-BE49-F238E27FC236}">
                  <a16:creationId xmlns:a16="http://schemas.microsoft.com/office/drawing/2014/main" id="{54B5E888-A4F0-41A9-980C-450F6FCF4F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1" y="1888"/>
            <a:ext cx="199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0" imgH="215640" progId="Equation.DSMT4">
                    <p:embed/>
                  </p:oleObj>
                </mc:Choice>
                <mc:Fallback>
                  <p:oleObj name="Equation" r:id="rId23" imgW="164880" imgH="215640" progId="Equation.DSMT4">
                    <p:embed/>
                    <p:pic>
                      <p:nvPicPr>
                        <p:cNvPr id="155725" name="Object 77">
                          <a:extLst>
                            <a:ext uri="{FF2B5EF4-FFF2-40B4-BE49-F238E27FC236}">
                              <a16:creationId xmlns:a16="http://schemas.microsoft.com/office/drawing/2014/main" id="{54B5E888-A4F0-41A9-980C-450F6FCF4F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1888"/>
                          <a:ext cx="199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766" name="Line 118">
              <a:extLst>
                <a:ext uri="{FF2B5EF4-FFF2-40B4-BE49-F238E27FC236}">
                  <a16:creationId xmlns:a16="http://schemas.microsoft.com/office/drawing/2014/main" id="{343B5037-38C8-4636-8862-1FC326D33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434"/>
              <a:ext cx="136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55767" name="Line 119">
              <a:extLst>
                <a:ext uri="{FF2B5EF4-FFF2-40B4-BE49-F238E27FC236}">
                  <a16:creationId xmlns:a16="http://schemas.microsoft.com/office/drawing/2014/main" id="{D43E2888-360F-48C6-A33B-5360306C5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1480"/>
              <a:ext cx="0" cy="4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cxnSp>
        <p:nvCxnSpPr>
          <p:cNvPr id="38" name="直线连接符 8">
            <a:extLst>
              <a:ext uri="{FF2B5EF4-FFF2-40B4-BE49-F238E27FC236}">
                <a16:creationId xmlns:a16="http://schemas.microsoft.com/office/drawing/2014/main" id="{83AE1327-BDA4-4722-8722-F8F15BC09D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7651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D06CA5-1019-4A00-9F8B-81E0EBFC2D35}"/>
              </a:ext>
            </a:extLst>
          </p:cNvPr>
          <p:cNvSpPr/>
          <p:nvPr/>
        </p:nvSpPr>
        <p:spPr bwMode="auto">
          <a:xfrm>
            <a:off x="7326489" y="861709"/>
            <a:ext cx="3615530" cy="2951879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08F33DDC-4130-45E6-A5DD-97A9B098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30" y="772760"/>
            <a:ext cx="3024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重力做功</a:t>
            </a:r>
            <a:endParaRPr kumimoji="1" lang="en-US" altLang="zh-CN" sz="28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C67B5B6-51D9-4522-9EB5-CA730D573B46}"/>
              </a:ext>
            </a:extLst>
          </p:cNvPr>
          <p:cNvSpPr/>
          <p:nvPr/>
        </p:nvSpPr>
        <p:spPr>
          <a:xfrm>
            <a:off x="1732768" y="5432553"/>
            <a:ext cx="6254122" cy="113506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Group 97">
            <a:extLst>
              <a:ext uri="{FF2B5EF4-FFF2-40B4-BE49-F238E27FC236}">
                <a16:creationId xmlns:a16="http://schemas.microsoft.com/office/drawing/2014/main" id="{DF2928CB-1FD3-46CC-B375-697B973F3999}"/>
              </a:ext>
            </a:extLst>
          </p:cNvPr>
          <p:cNvGrpSpPr>
            <a:grpSpLocks/>
          </p:cNvGrpSpPr>
          <p:nvPr/>
        </p:nvGrpSpPr>
        <p:grpSpPr bwMode="auto">
          <a:xfrm>
            <a:off x="1609502" y="1476468"/>
            <a:ext cx="4832349" cy="1135063"/>
            <a:chOff x="295" y="1661"/>
            <a:chExt cx="3044" cy="715"/>
          </a:xfrm>
        </p:grpSpPr>
        <p:sp>
          <p:nvSpPr>
            <p:cNvPr id="43" name="Text Box 98">
              <a:extLst>
                <a:ext uri="{FF2B5EF4-FFF2-40B4-BE49-F238E27FC236}">
                  <a16:creationId xmlns:a16="http://schemas.microsoft.com/office/drawing/2014/main" id="{EDF08F32-502B-4F8A-9A5B-C55BCD876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661"/>
              <a:ext cx="2993" cy="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   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在</a:t>
              </a: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zh-CN" altLang="en-US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上任取位移元       </a:t>
              </a:r>
              <a:r>
                <a:rPr kumimoji="1" lang="en-US" altLang="zh-CN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重力  在      上的元功为</a:t>
              </a:r>
            </a:p>
          </p:txBody>
        </p:sp>
        <p:graphicFrame>
          <p:nvGraphicFramePr>
            <p:cNvPr id="44" name="Object 99">
              <a:extLst>
                <a:ext uri="{FF2B5EF4-FFF2-40B4-BE49-F238E27FC236}">
                  <a16:creationId xmlns:a16="http://schemas.microsoft.com/office/drawing/2014/main" id="{E106E9CC-A401-4B5E-A1BA-B622BE8F91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5" y="1730"/>
            <a:ext cx="3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482400" imgH="393480" progId="Equation.DSMT4">
                    <p:embed/>
                  </p:oleObj>
                </mc:Choice>
                <mc:Fallback>
                  <p:oleObj name="Equation" r:id="rId25" imgW="482400" imgH="393480" progId="Equation.DSMT4">
                    <p:embed/>
                    <p:pic>
                      <p:nvPicPr>
                        <p:cNvPr id="44" name="Object 99">
                          <a:extLst>
                            <a:ext uri="{FF2B5EF4-FFF2-40B4-BE49-F238E27FC236}">
                              <a16:creationId xmlns:a16="http://schemas.microsoft.com/office/drawing/2014/main" id="{E106E9CC-A401-4B5E-A1BA-B622BE8F91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1730"/>
                          <a:ext cx="30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00">
              <a:extLst>
                <a:ext uri="{FF2B5EF4-FFF2-40B4-BE49-F238E27FC236}">
                  <a16:creationId xmlns:a16="http://schemas.microsoft.com/office/drawing/2014/main" id="{0C5A519B-6604-43A9-9A80-AE888F5059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3" y="2090"/>
            <a:ext cx="3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82400" imgH="393480" progId="Equation.DSMT4">
                    <p:embed/>
                  </p:oleObj>
                </mc:Choice>
                <mc:Fallback>
                  <p:oleObj name="Equation" r:id="rId27" imgW="482400" imgH="393480" progId="Equation.DSMT4">
                    <p:embed/>
                    <p:pic>
                      <p:nvPicPr>
                        <p:cNvPr id="45" name="Object 100">
                          <a:extLst>
                            <a:ext uri="{FF2B5EF4-FFF2-40B4-BE49-F238E27FC236}">
                              <a16:creationId xmlns:a16="http://schemas.microsoft.com/office/drawing/2014/main" id="{0C5A519B-6604-43A9-9A80-AE888F5059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" y="2090"/>
                          <a:ext cx="30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01">
              <a:extLst>
                <a:ext uri="{FF2B5EF4-FFF2-40B4-BE49-F238E27FC236}">
                  <a16:creationId xmlns:a16="http://schemas.microsoft.com/office/drawing/2014/main" id="{D862BF92-B72F-4998-AA92-CCD348666F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7" y="1701"/>
            <a:ext cx="23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368280" imgH="482400" progId="Equation.DSMT4">
                    <p:embed/>
                  </p:oleObj>
                </mc:Choice>
                <mc:Fallback>
                  <p:oleObj name="Equation" r:id="rId29" imgW="368280" imgH="482400" progId="Equation.DSMT4">
                    <p:embed/>
                    <p:pic>
                      <p:nvPicPr>
                        <p:cNvPr id="46" name="Object 101">
                          <a:extLst>
                            <a:ext uri="{FF2B5EF4-FFF2-40B4-BE49-F238E27FC236}">
                              <a16:creationId xmlns:a16="http://schemas.microsoft.com/office/drawing/2014/main" id="{D862BF92-B72F-4998-AA92-CCD348666F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701"/>
                          <a:ext cx="23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 Box 102">
            <a:extLst>
              <a:ext uri="{FF2B5EF4-FFF2-40B4-BE49-F238E27FC236}">
                <a16:creationId xmlns:a16="http://schemas.microsoft.com/office/drawing/2014/main" id="{BC4D445B-90C8-46EF-BA75-BB7C1055F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767" y="4872169"/>
            <a:ext cx="46632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从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到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 , 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重力做的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总功</a:t>
            </a:r>
          </a:p>
        </p:txBody>
      </p:sp>
      <p:sp>
        <p:nvSpPr>
          <p:cNvPr id="48" name="Text Box 103">
            <a:extLst>
              <a:ext uri="{FF2B5EF4-FFF2-40B4-BE49-F238E27FC236}">
                <a16:creationId xmlns:a16="http://schemas.microsoft.com/office/drawing/2014/main" id="{E96022C0-8E06-4670-9FE0-1A101662B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8479" y="5830659"/>
            <a:ext cx="3170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重力做功与路径无关</a:t>
            </a:r>
          </a:p>
        </p:txBody>
      </p:sp>
      <p:graphicFrame>
        <p:nvGraphicFramePr>
          <p:cNvPr id="49" name="Object 105">
            <a:extLst>
              <a:ext uri="{FF2B5EF4-FFF2-40B4-BE49-F238E27FC236}">
                <a16:creationId xmlns:a16="http://schemas.microsoft.com/office/drawing/2014/main" id="{C377A2A3-DD5E-49D3-8CF7-A7656FA481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2767" y="2796128"/>
          <a:ext cx="2171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171520" imgH="482400" progId="Equation.DSMT4">
                  <p:embed/>
                </p:oleObj>
              </mc:Choice>
              <mc:Fallback>
                <p:oleObj name="Equation" r:id="rId31" imgW="2171520" imgH="482400" progId="Equation.DSMT4">
                  <p:embed/>
                  <p:pic>
                    <p:nvPicPr>
                      <p:cNvPr id="49" name="Object 105">
                        <a:extLst>
                          <a:ext uri="{FF2B5EF4-FFF2-40B4-BE49-F238E27FC236}">
                            <a16:creationId xmlns:a16="http://schemas.microsoft.com/office/drawing/2014/main" id="{C377A2A3-DD5E-49D3-8CF7-A7656FA481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767" y="2796128"/>
                        <a:ext cx="2171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05">
            <a:extLst>
              <a:ext uri="{FF2B5EF4-FFF2-40B4-BE49-F238E27FC236}">
                <a16:creationId xmlns:a16="http://schemas.microsoft.com/office/drawing/2014/main" id="{8474945D-8E7D-42BA-AA95-504B6EFB4A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5162" y="3499184"/>
          <a:ext cx="3784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3784320" imgH="545760" progId="Equation.DSMT4">
                  <p:embed/>
                </p:oleObj>
              </mc:Choice>
              <mc:Fallback>
                <p:oleObj name="Equation" r:id="rId33" imgW="3784320" imgH="545760" progId="Equation.DSMT4">
                  <p:embed/>
                  <p:pic>
                    <p:nvPicPr>
                      <p:cNvPr id="50" name="Object 105">
                        <a:extLst>
                          <a:ext uri="{FF2B5EF4-FFF2-40B4-BE49-F238E27FC236}">
                            <a16:creationId xmlns:a16="http://schemas.microsoft.com/office/drawing/2014/main" id="{8474945D-8E7D-42BA-AA95-504B6EFB4A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162" y="3499184"/>
                        <a:ext cx="3784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05">
            <a:extLst>
              <a:ext uri="{FF2B5EF4-FFF2-40B4-BE49-F238E27FC236}">
                <a16:creationId xmlns:a16="http://schemas.microsoft.com/office/drawing/2014/main" id="{710E7AE2-E46E-4B05-954B-B0CD9C3A97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6404" y="4211076"/>
          <a:ext cx="2235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2234880" imgH="495000" progId="Equation.DSMT4">
                  <p:embed/>
                </p:oleObj>
              </mc:Choice>
              <mc:Fallback>
                <p:oleObj name="Equation" r:id="rId35" imgW="2234880" imgH="495000" progId="Equation.DSMT4">
                  <p:embed/>
                  <p:pic>
                    <p:nvPicPr>
                      <p:cNvPr id="51" name="Object 105">
                        <a:extLst>
                          <a:ext uri="{FF2B5EF4-FFF2-40B4-BE49-F238E27FC236}">
                            <a16:creationId xmlns:a16="http://schemas.microsoft.com/office/drawing/2014/main" id="{710E7AE2-E46E-4B05-954B-B0CD9C3A9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404" y="4211076"/>
                        <a:ext cx="2235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05">
            <a:extLst>
              <a:ext uri="{FF2B5EF4-FFF2-40B4-BE49-F238E27FC236}">
                <a16:creationId xmlns:a16="http://schemas.microsoft.com/office/drawing/2014/main" id="{B9C78232-98A8-470A-B6D3-986294CF4F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8404" y="5551616"/>
          <a:ext cx="6159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6159240" imgH="939600" progId="Equation.DSMT4">
                  <p:embed/>
                </p:oleObj>
              </mc:Choice>
              <mc:Fallback>
                <p:oleObj name="Equation" r:id="rId37" imgW="6159240" imgH="939600" progId="Equation.DSMT4">
                  <p:embed/>
                  <p:pic>
                    <p:nvPicPr>
                      <p:cNvPr id="52" name="Object 105">
                        <a:extLst>
                          <a:ext uri="{FF2B5EF4-FFF2-40B4-BE49-F238E27FC236}">
                            <a16:creationId xmlns:a16="http://schemas.microsoft.com/office/drawing/2014/main" id="{B9C78232-98A8-470A-B6D3-986294CF4F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404" y="5551616"/>
                        <a:ext cx="61595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19">
            <a:extLst>
              <a:ext uri="{FF2B5EF4-FFF2-40B4-BE49-F238E27FC236}">
                <a16:creationId xmlns:a16="http://schemas.microsoft.com/office/drawing/2014/main" id="{5AA9DB73-5913-486D-BF78-054F77A4E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617" y="-5505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kumimoji="0"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保守力做功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D80DD7-D5FE-1EB1-5528-C26F7D446BD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5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5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utoUpdateAnimBg="0"/>
      <p:bldP spid="41" grpId="0" animBg="1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F60B091-8413-4D90-9697-4E99EE90EC68}"/>
              </a:ext>
            </a:extLst>
          </p:cNvPr>
          <p:cNvSpPr/>
          <p:nvPr/>
        </p:nvSpPr>
        <p:spPr>
          <a:xfrm>
            <a:off x="1810729" y="5326834"/>
            <a:ext cx="6302348" cy="1098312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Object 1076">
            <a:extLst>
              <a:ext uri="{FF2B5EF4-FFF2-40B4-BE49-F238E27FC236}">
                <a16:creationId xmlns:a16="http://schemas.microsoft.com/office/drawing/2014/main" id="{0D4D386B-7DB2-47BC-8B2C-B3BB570154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1663" y="5380571"/>
          <a:ext cx="62214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65360" imgH="431640" progId="Equation.DSMT4">
                  <p:embed/>
                </p:oleObj>
              </mc:Choice>
              <mc:Fallback>
                <p:oleObj name="Equation" r:id="rId3" imgW="2565360" imgH="431640" progId="Equation.DSMT4">
                  <p:embed/>
                  <p:pic>
                    <p:nvPicPr>
                      <p:cNvPr id="3" name="Object 1076">
                        <a:extLst>
                          <a:ext uri="{FF2B5EF4-FFF2-40B4-BE49-F238E27FC236}">
                            <a16:creationId xmlns:a16="http://schemas.microsoft.com/office/drawing/2014/main" id="{0D4D386B-7DB2-47BC-8B2C-B3BB5701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663" y="5380571"/>
                        <a:ext cx="62214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组合 55">
            <a:extLst>
              <a:ext uri="{FF2B5EF4-FFF2-40B4-BE49-F238E27FC236}">
                <a16:creationId xmlns:a16="http://schemas.microsoft.com/office/drawing/2014/main" id="{9E7365A6-630B-4A54-ABF9-82A31631198C}"/>
              </a:ext>
            </a:extLst>
          </p:cNvPr>
          <p:cNvGrpSpPr/>
          <p:nvPr/>
        </p:nvGrpSpPr>
        <p:grpSpPr>
          <a:xfrm>
            <a:off x="1692817" y="2360547"/>
            <a:ext cx="5317820" cy="759079"/>
            <a:chOff x="1692817" y="2360547"/>
            <a:chExt cx="5317820" cy="75907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00643B5-9C81-400D-B5C9-0E19630F7961}"/>
                </a:ext>
              </a:extLst>
            </p:cNvPr>
            <p:cNvGrpSpPr/>
            <p:nvPr/>
          </p:nvGrpSpPr>
          <p:grpSpPr>
            <a:xfrm>
              <a:off x="1692817" y="2433826"/>
              <a:ext cx="5050621" cy="685800"/>
              <a:chOff x="1692817" y="2411731"/>
              <a:chExt cx="5050621" cy="68580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C7CA116-99FB-4F30-A297-3221D47322F6}"/>
                  </a:ext>
                </a:extLst>
              </p:cNvPr>
              <p:cNvGrpSpPr/>
              <p:nvPr/>
            </p:nvGrpSpPr>
            <p:grpSpPr>
              <a:xfrm>
                <a:off x="3223308" y="2411731"/>
                <a:ext cx="363492" cy="685800"/>
                <a:chOff x="3223308" y="2411731"/>
                <a:chExt cx="363492" cy="685800"/>
              </a:xfrm>
            </p:grpSpPr>
            <p:sp>
              <p:nvSpPr>
                <p:cNvPr id="15" name="Line 1085">
                  <a:extLst>
                    <a:ext uri="{FF2B5EF4-FFF2-40B4-BE49-F238E27FC236}">
                      <a16:creationId xmlns:a16="http://schemas.microsoft.com/office/drawing/2014/main" id="{760CD2FC-4781-4551-B364-DE9B99139F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29406" y="2487931"/>
                  <a:ext cx="0" cy="6096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i="1" u="none" strike="noStrike" kern="1200" cap="none" spc="0" normalizeH="0" baseline="0" noProof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19" name="Rectangle 1089">
                  <a:extLst>
                    <a:ext uri="{FF2B5EF4-FFF2-40B4-BE49-F238E27FC236}">
                      <a16:creationId xmlns:a16="http://schemas.microsoft.com/office/drawing/2014/main" id="{78BACEF0-3127-4BCA-80BD-20C18A630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3308" y="2411731"/>
                  <a:ext cx="363492" cy="523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800" i="1" u="none" strike="noStrike" kern="120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o</a:t>
                  </a:r>
                </a:p>
              </p:txBody>
            </p:sp>
          </p:grpSp>
          <p:sp>
            <p:nvSpPr>
              <p:cNvPr id="22" name="Line 1092">
                <a:extLst>
                  <a:ext uri="{FF2B5EF4-FFF2-40B4-BE49-F238E27FC236}">
                    <a16:creationId xmlns:a16="http://schemas.microsoft.com/office/drawing/2014/main" id="{665AD74D-A705-413E-AFC8-C9B81D94C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2817" y="2487931"/>
                <a:ext cx="50506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i="1" u="none" strike="noStrike" kern="1200" cap="none" spc="0" normalizeH="0" baseline="0" noProof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5" name="Rectangle 1095">
              <a:extLst>
                <a:ext uri="{FF2B5EF4-FFF2-40B4-BE49-F238E27FC236}">
                  <a16:creationId xmlns:a16="http://schemas.microsoft.com/office/drawing/2014/main" id="{69EADD68-6406-4CF4-B222-B79B15F06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871" y="2360547"/>
              <a:ext cx="342766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8249594-A13E-4360-B5AB-31933212E221}"/>
              </a:ext>
            </a:extLst>
          </p:cNvPr>
          <p:cNvGrpSpPr/>
          <p:nvPr/>
        </p:nvGrpSpPr>
        <p:grpSpPr>
          <a:xfrm>
            <a:off x="3558860" y="2346397"/>
            <a:ext cx="2679917" cy="1016000"/>
            <a:chOff x="7547937" y="2348231"/>
            <a:chExt cx="2679917" cy="1016000"/>
          </a:xfrm>
        </p:grpSpPr>
        <p:grpSp>
          <p:nvGrpSpPr>
            <p:cNvPr id="7" name="Group 1079">
              <a:extLst>
                <a:ext uri="{FF2B5EF4-FFF2-40B4-BE49-F238E27FC236}">
                  <a16:creationId xmlns:a16="http://schemas.microsoft.com/office/drawing/2014/main" id="{9D2006E0-DE35-4ABE-A881-C40B5966D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672" y="2535556"/>
              <a:ext cx="2678182" cy="828675"/>
              <a:chOff x="2208" y="1152"/>
              <a:chExt cx="1680" cy="522"/>
            </a:xfrm>
          </p:grpSpPr>
          <p:sp>
            <p:nvSpPr>
              <p:cNvPr id="27" name="Line 1080">
                <a:extLst>
                  <a:ext uri="{FF2B5EF4-FFF2-40B4-BE49-F238E27FC236}">
                    <a16:creationId xmlns:a16="http://schemas.microsoft.com/office/drawing/2014/main" id="{4B5B6BAE-7DB5-4DC5-AEE9-F6512C99F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152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i="1" u="none" strike="noStrike" kern="1200" cap="none" spc="0" normalizeH="0" baseline="0" noProof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8" name="Line 1081">
                <a:extLst>
                  <a:ext uri="{FF2B5EF4-FFF2-40B4-BE49-F238E27FC236}">
                    <a16:creationId xmlns:a16="http://schemas.microsoft.com/office/drawing/2014/main" id="{E48E2513-24AB-4B0F-B271-FA3D8527B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16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i="1" u="none" strike="noStrike" kern="1200" cap="none" spc="0" normalizeH="0" baseline="0" noProof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" name="Rectangle 1082">
                <a:extLst>
                  <a:ext uri="{FF2B5EF4-FFF2-40B4-BE49-F238E27FC236}">
                    <a16:creationId xmlns:a16="http://schemas.microsoft.com/office/drawing/2014/main" id="{634912B0-2B2D-479C-B26C-276C693C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44"/>
                <a:ext cx="29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i="1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sz="2800" i="0" u="none" strike="noStrike" kern="1200" cap="none" spc="0" normalizeH="0" baseline="-2500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</a:p>
            </p:txBody>
          </p:sp>
        </p:grpSp>
        <p:sp>
          <p:nvSpPr>
            <p:cNvPr id="17" name="Line 1087">
              <a:extLst>
                <a:ext uri="{FF2B5EF4-FFF2-40B4-BE49-F238E27FC236}">
                  <a16:creationId xmlns:a16="http://schemas.microsoft.com/office/drawing/2014/main" id="{814A2354-48C9-4AA1-9B61-26E560D1B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8981" y="2580006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i="1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8" name="Line 1088">
              <a:extLst>
                <a:ext uri="{FF2B5EF4-FFF2-40B4-BE49-F238E27FC236}">
                  <a16:creationId xmlns:a16="http://schemas.microsoft.com/office/drawing/2014/main" id="{CD3AC576-AD92-41A2-8CA1-237B0D41D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7937" y="2687956"/>
              <a:ext cx="107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i="1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Rectangle 1090">
              <a:extLst>
                <a:ext uri="{FF2B5EF4-FFF2-40B4-BE49-F238E27FC236}">
                  <a16:creationId xmlns:a16="http://schemas.microsoft.com/office/drawing/2014/main" id="{070C2E6E-14DE-42C2-B313-72E66CC92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036" y="2535556"/>
              <a:ext cx="424074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kumimoji="1" lang="en-US" altLang="zh-CN" sz="2400" i="0" u="none" strike="noStrike" kern="1200" cap="none" spc="0" normalizeH="0" baseline="-2500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1" name="Rectangle 1102">
              <a:extLst>
                <a:ext uri="{FF2B5EF4-FFF2-40B4-BE49-F238E27FC236}">
                  <a16:creationId xmlns:a16="http://schemas.microsoft.com/office/drawing/2014/main" id="{9E140C2F-686D-48E3-BA7A-7B1283BE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3880" y="2348231"/>
              <a:ext cx="342836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42D94F-ECBB-426B-8D2B-C14AD7741D5C}"/>
              </a:ext>
            </a:extLst>
          </p:cNvPr>
          <p:cNvGrpSpPr/>
          <p:nvPr/>
        </p:nvGrpSpPr>
        <p:grpSpPr>
          <a:xfrm>
            <a:off x="5372009" y="1833287"/>
            <a:ext cx="459241" cy="522127"/>
            <a:chOff x="4910681" y="1813404"/>
            <a:chExt cx="459241" cy="522127"/>
          </a:xfrm>
        </p:grpSpPr>
        <p:sp>
          <p:nvSpPr>
            <p:cNvPr id="13" name="Line 1100">
              <a:extLst>
                <a:ext uri="{FF2B5EF4-FFF2-40B4-BE49-F238E27FC236}">
                  <a16:creationId xmlns:a16="http://schemas.microsoft.com/office/drawing/2014/main" id="{5FEB0683-2C5C-4B26-B67B-3687473732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0681" y="2335531"/>
              <a:ext cx="45924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i="1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" name="Object 1103">
              <a:extLst>
                <a:ext uri="{FF2B5EF4-FFF2-40B4-BE49-F238E27FC236}">
                  <a16:creationId xmlns:a16="http://schemas.microsoft.com/office/drawing/2014/main" id="{8481FB83-F18F-4B9F-8529-6586058CBB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9749" y="1813404"/>
            <a:ext cx="3683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68280" imgH="457200" progId="Equation.DSMT4">
                    <p:embed/>
                  </p:oleObj>
                </mc:Choice>
                <mc:Fallback>
                  <p:oleObj name="Equation" r:id="rId5" imgW="368280" imgH="457200" progId="Equation.DSMT4">
                    <p:embed/>
                    <p:pic>
                      <p:nvPicPr>
                        <p:cNvPr id="6" name="Object 1103">
                          <a:extLst>
                            <a:ext uri="{FF2B5EF4-FFF2-40B4-BE49-F238E27FC236}">
                              <a16:creationId xmlns:a16="http://schemas.microsoft.com/office/drawing/2014/main" id="{8481FB83-F18F-4B9F-8529-6586058CBB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9749" y="1813404"/>
                          <a:ext cx="3683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" name="Object 1111">
            <a:extLst>
              <a:ext uri="{FF2B5EF4-FFF2-40B4-BE49-F238E27FC236}">
                <a16:creationId xmlns:a16="http://schemas.microsoft.com/office/drawing/2014/main" id="{28D9D87C-D5B5-4695-AA63-FA8E21E862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6234" y="3896173"/>
          <a:ext cx="2182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469800" progId="Equation.DSMT4">
                  <p:embed/>
                </p:oleObj>
              </mc:Choice>
              <mc:Fallback>
                <p:oleObj name="Equation" r:id="rId7" imgW="2184120" imgH="469800" progId="Equation.DSMT4">
                  <p:embed/>
                  <p:pic>
                    <p:nvPicPr>
                      <p:cNvPr id="38" name="Object 1111">
                        <a:extLst>
                          <a:ext uri="{FF2B5EF4-FFF2-40B4-BE49-F238E27FC236}">
                            <a16:creationId xmlns:a16="http://schemas.microsoft.com/office/drawing/2014/main" id="{28D9D87C-D5B5-4695-AA63-FA8E21E862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234" y="3896173"/>
                        <a:ext cx="21828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112">
            <a:extLst>
              <a:ext uri="{FF2B5EF4-FFF2-40B4-BE49-F238E27FC236}">
                <a16:creationId xmlns:a16="http://schemas.microsoft.com/office/drawing/2014/main" id="{0850AB5C-E97E-47BE-8ADD-A40E7E292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34" y="4686639"/>
            <a:ext cx="3673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从 </a:t>
            </a:r>
            <a:r>
              <a:rPr kumimoji="1" lang="en-US" altLang="zh-CN" sz="24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到 </a:t>
            </a:r>
            <a:r>
              <a:rPr kumimoji="1" lang="en-US" altLang="zh-CN" sz="24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 ,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弹力的总功</a:t>
            </a:r>
            <a:endParaRPr kumimoji="1" lang="zh-CN" altLang="en-US" sz="2800" i="0" u="none" strike="noStrike" kern="1200" cap="none" spc="0" normalizeH="0" baseline="0" noProof="0" dirty="0">
              <a:ln>
                <a:noFill/>
              </a:ln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" name="Text Box 1113">
            <a:extLst>
              <a:ext uri="{FF2B5EF4-FFF2-40B4-BE49-F238E27FC236}">
                <a16:creationId xmlns:a16="http://schemas.microsoft.com/office/drawing/2014/main" id="{1354C466-7D05-4219-AB1E-F332EDA9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076" y="5672025"/>
            <a:ext cx="33098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弹力做功也与路径无关</a:t>
            </a:r>
          </a:p>
        </p:txBody>
      </p:sp>
      <p:cxnSp>
        <p:nvCxnSpPr>
          <p:cNvPr id="41" name="直线连接符 8">
            <a:extLst>
              <a:ext uri="{FF2B5EF4-FFF2-40B4-BE49-F238E27FC236}">
                <a16:creationId xmlns:a16="http://schemas.microsoft.com/office/drawing/2014/main" id="{969D94C4-79D2-4FF9-9692-B75BEFC0C1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7651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19">
            <a:extLst>
              <a:ext uri="{FF2B5EF4-FFF2-40B4-BE49-F238E27FC236}">
                <a16:creationId xmlns:a16="http://schemas.microsoft.com/office/drawing/2014/main" id="{DE0A09CF-57C0-4DBF-8D4E-7A0012DB9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527" y="31487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kumimoji="0"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保守力做功</a:t>
            </a:r>
          </a:p>
        </p:txBody>
      </p:sp>
      <p:sp>
        <p:nvSpPr>
          <p:cNvPr id="44" name="Text Box 2">
            <a:extLst>
              <a:ext uri="{FF2B5EF4-FFF2-40B4-BE49-F238E27FC236}">
                <a16:creationId xmlns:a16="http://schemas.microsoft.com/office/drawing/2014/main" id="{DF3318B9-164E-46CF-91C2-07DCC815A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34" y="874716"/>
            <a:ext cx="3024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弹力做功</a:t>
            </a:r>
            <a:endParaRPr kumimoji="1" lang="en-US" altLang="zh-CN" sz="28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C680BA6-DCBA-4FD0-BF0E-4AFE2D25E567}"/>
              </a:ext>
            </a:extLst>
          </p:cNvPr>
          <p:cNvGrpSpPr/>
          <p:nvPr/>
        </p:nvGrpSpPr>
        <p:grpSpPr>
          <a:xfrm>
            <a:off x="1524000" y="1426078"/>
            <a:ext cx="5562600" cy="2024193"/>
            <a:chOff x="1524000" y="1426078"/>
            <a:chExt cx="5562600" cy="2024193"/>
          </a:xfrm>
        </p:grpSpPr>
        <p:sp>
          <p:nvSpPr>
            <p:cNvPr id="21" name="Line 1091">
              <a:extLst>
                <a:ext uri="{FF2B5EF4-FFF2-40B4-BE49-F238E27FC236}">
                  <a16:creationId xmlns:a16="http://schemas.microsoft.com/office/drawing/2014/main" id="{95E8D05A-E62B-4F26-9557-AE5351327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817" y="2030731"/>
              <a:ext cx="0" cy="457200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i="1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3" name="Freeform 1093">
              <a:extLst>
                <a:ext uri="{FF2B5EF4-FFF2-40B4-BE49-F238E27FC236}">
                  <a16:creationId xmlns:a16="http://schemas.microsoft.com/office/drawing/2014/main" id="{6788918A-3BD8-47CE-A8CF-30B82D77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817" y="2106931"/>
              <a:ext cx="2601835" cy="381000"/>
            </a:xfrm>
            <a:custGeom>
              <a:avLst/>
              <a:gdLst>
                <a:gd name="T0" fmla="*/ 0 w 1632"/>
                <a:gd name="T1" fmla="*/ 144 h 240"/>
                <a:gd name="T2" fmla="*/ 96 w 1632"/>
                <a:gd name="T3" fmla="*/ 144 h 240"/>
                <a:gd name="T4" fmla="*/ 192 w 1632"/>
                <a:gd name="T5" fmla="*/ 0 h 240"/>
                <a:gd name="T6" fmla="*/ 288 w 1632"/>
                <a:gd name="T7" fmla="*/ 240 h 240"/>
                <a:gd name="T8" fmla="*/ 432 w 1632"/>
                <a:gd name="T9" fmla="*/ 0 h 240"/>
                <a:gd name="T10" fmla="*/ 528 w 1632"/>
                <a:gd name="T11" fmla="*/ 240 h 240"/>
                <a:gd name="T12" fmla="*/ 672 w 1632"/>
                <a:gd name="T13" fmla="*/ 0 h 240"/>
                <a:gd name="T14" fmla="*/ 768 w 1632"/>
                <a:gd name="T15" fmla="*/ 240 h 240"/>
                <a:gd name="T16" fmla="*/ 912 w 1632"/>
                <a:gd name="T17" fmla="*/ 0 h 240"/>
                <a:gd name="T18" fmla="*/ 1008 w 1632"/>
                <a:gd name="T19" fmla="*/ 240 h 240"/>
                <a:gd name="T20" fmla="*/ 1152 w 1632"/>
                <a:gd name="T21" fmla="*/ 0 h 240"/>
                <a:gd name="T22" fmla="*/ 1296 w 1632"/>
                <a:gd name="T23" fmla="*/ 240 h 240"/>
                <a:gd name="T24" fmla="*/ 1440 w 1632"/>
                <a:gd name="T25" fmla="*/ 0 h 240"/>
                <a:gd name="T26" fmla="*/ 1536 w 1632"/>
                <a:gd name="T27" fmla="*/ 144 h 240"/>
                <a:gd name="T28" fmla="*/ 1632 w 1632"/>
                <a:gd name="T29" fmla="*/ 14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2" h="240">
                  <a:moveTo>
                    <a:pt x="0" y="144"/>
                  </a:moveTo>
                  <a:lnTo>
                    <a:pt x="96" y="144"/>
                  </a:lnTo>
                  <a:lnTo>
                    <a:pt x="192" y="0"/>
                  </a:lnTo>
                  <a:lnTo>
                    <a:pt x="288" y="240"/>
                  </a:lnTo>
                  <a:lnTo>
                    <a:pt x="432" y="0"/>
                  </a:lnTo>
                  <a:lnTo>
                    <a:pt x="528" y="240"/>
                  </a:lnTo>
                  <a:lnTo>
                    <a:pt x="672" y="0"/>
                  </a:lnTo>
                  <a:lnTo>
                    <a:pt x="768" y="240"/>
                  </a:lnTo>
                  <a:lnTo>
                    <a:pt x="912" y="0"/>
                  </a:lnTo>
                  <a:lnTo>
                    <a:pt x="1008" y="240"/>
                  </a:lnTo>
                  <a:lnTo>
                    <a:pt x="1152" y="0"/>
                  </a:lnTo>
                  <a:lnTo>
                    <a:pt x="1296" y="240"/>
                  </a:lnTo>
                  <a:lnTo>
                    <a:pt x="1440" y="0"/>
                  </a:lnTo>
                  <a:lnTo>
                    <a:pt x="1536" y="144"/>
                  </a:lnTo>
                  <a:lnTo>
                    <a:pt x="1632" y="144"/>
                  </a:ln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i="1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4" name="Rectangle 1094">
              <a:extLst>
                <a:ext uri="{FF2B5EF4-FFF2-40B4-BE49-F238E27FC236}">
                  <a16:creationId xmlns:a16="http://schemas.microsoft.com/office/drawing/2014/main" id="{7CF9A6C7-87A0-4FA0-8A71-9F0BB01BE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652" y="2106931"/>
              <a:ext cx="612196" cy="381000"/>
            </a:xfrm>
            <a:prstGeom prst="rect">
              <a:avLst/>
            </a:prstGeom>
            <a:blipFill dpi="0" rotWithShape="1">
              <a:blip r:embed="rId9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i="1" u="none" strike="noStrike" kern="1200" cap="none" spc="0" normalizeH="0" baseline="0" noProof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</a:p>
          </p:txBody>
        </p:sp>
        <p:sp>
          <p:nvSpPr>
            <p:cNvPr id="12" name="Rectangle 1099">
              <a:extLst>
                <a:ext uri="{FF2B5EF4-FFF2-40B4-BE49-F238E27FC236}">
                  <a16:creationId xmlns:a16="http://schemas.microsoft.com/office/drawing/2014/main" id="{A70E253C-609F-44FB-9499-59373ADC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156" y="2106931"/>
              <a:ext cx="612322" cy="381000"/>
            </a:xfrm>
            <a:prstGeom prst="rect">
              <a:avLst/>
            </a:prstGeom>
            <a:blipFill dpi="0" rotWithShape="1">
              <a:blip r:embed="rId9"/>
              <a:srcRect/>
              <a:tile tx="0" ty="0" sx="100000" sy="100000" flip="none" algn="tl"/>
            </a:blipFill>
            <a:ln w="9525" cap="rnd">
              <a:solidFill>
                <a:schemeClr val="bg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i="1" u="none" strike="noStrike" kern="1200" cap="none" spc="0" normalizeH="0" baseline="0" noProof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</a:p>
          </p:txBody>
        </p:sp>
        <p:sp>
          <p:nvSpPr>
            <p:cNvPr id="14" name="Rectangle 1101">
              <a:extLst>
                <a:ext uri="{FF2B5EF4-FFF2-40B4-BE49-F238E27FC236}">
                  <a16:creationId xmlns:a16="http://schemas.microsoft.com/office/drawing/2014/main" id="{0CDDFA6A-6ACE-4B94-AF83-D2C1F4804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681" y="1857693"/>
              <a:ext cx="18337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i="0" u="none" strike="noStrike" kern="1200" cap="none" spc="0" normalizeH="0" baseline="0" noProof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12579D1-8647-44F2-BC2A-ADF3DF46302A}"/>
                </a:ext>
              </a:extLst>
            </p:cNvPr>
            <p:cNvSpPr/>
            <p:nvPr/>
          </p:nvSpPr>
          <p:spPr>
            <a:xfrm>
              <a:off x="1524000" y="1426078"/>
              <a:ext cx="5562600" cy="2024193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1D9B9C3-F5C8-414E-A834-5AD05F71747E}"/>
                </a:ext>
              </a:extLst>
            </p:cNvPr>
            <p:cNvCxnSpPr/>
            <p:nvPr/>
          </p:nvCxnSpPr>
          <p:spPr>
            <a:xfrm>
              <a:off x="3533216" y="1829845"/>
              <a:ext cx="0" cy="6568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AD7B842-FCDF-481D-A089-3A08752C43A1}"/>
                </a:ext>
              </a:extLst>
            </p:cNvPr>
            <p:cNvCxnSpPr>
              <a:cxnSpLocks/>
            </p:cNvCxnSpPr>
            <p:nvPr/>
          </p:nvCxnSpPr>
          <p:spPr>
            <a:xfrm>
              <a:off x="1692817" y="2497457"/>
              <a:ext cx="44031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1096">
            <a:extLst>
              <a:ext uri="{FF2B5EF4-FFF2-40B4-BE49-F238E27FC236}">
                <a16:creationId xmlns:a16="http://schemas.microsoft.com/office/drawing/2014/main" id="{BB608C9F-0219-4CA6-ABBD-4DAC13016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547" y="2349572"/>
            <a:ext cx="487844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</a:p>
        </p:txBody>
      </p:sp>
      <p:sp>
        <p:nvSpPr>
          <p:cNvPr id="55" name="Rectangle 1083">
            <a:extLst>
              <a:ext uri="{FF2B5EF4-FFF2-40B4-BE49-F238E27FC236}">
                <a16:creationId xmlns:a16="http://schemas.microsoft.com/office/drawing/2014/main" id="{7254CBF0-D077-4DD9-A30D-BD30174D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38" y="2394847"/>
            <a:ext cx="36346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</a:p>
        </p:txBody>
      </p:sp>
      <p:graphicFrame>
        <p:nvGraphicFramePr>
          <p:cNvPr id="57" name="Object 1106">
            <a:extLst>
              <a:ext uri="{FF2B5EF4-FFF2-40B4-BE49-F238E27FC236}">
                <a16:creationId xmlns:a16="http://schemas.microsoft.com/office/drawing/2014/main" id="{0BAFBE17-3DE2-4DD7-9D53-693E9C955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6937" y="1469548"/>
          <a:ext cx="171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14320" imgH="469800" progId="Equation.DSMT4">
                  <p:embed/>
                </p:oleObj>
              </mc:Choice>
              <mc:Fallback>
                <p:oleObj name="Equation" r:id="rId10" imgW="1714320" imgH="469800" progId="Equation.DSMT4">
                  <p:embed/>
                  <p:pic>
                    <p:nvPicPr>
                      <p:cNvPr id="57" name="Object 1106">
                        <a:extLst>
                          <a:ext uri="{FF2B5EF4-FFF2-40B4-BE49-F238E27FC236}">
                            <a16:creationId xmlns:a16="http://schemas.microsoft.com/office/drawing/2014/main" id="{0BAFBE17-3DE2-4DD7-9D53-693E9C9552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6937" y="1469548"/>
                        <a:ext cx="171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1112">
            <a:extLst>
              <a:ext uri="{FF2B5EF4-FFF2-40B4-BE49-F238E27FC236}">
                <a16:creationId xmlns:a16="http://schemas.microsoft.com/office/drawing/2014/main" id="{F683E8B6-4326-43AB-A2E0-10C2D9F6C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400" y="1452876"/>
            <a:ext cx="816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力：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A4E43F7-7DC6-4F84-8175-83793691D87E}"/>
              </a:ext>
            </a:extLst>
          </p:cNvPr>
          <p:cNvGrpSpPr/>
          <p:nvPr/>
        </p:nvGrpSpPr>
        <p:grpSpPr>
          <a:xfrm>
            <a:off x="7173456" y="2049884"/>
            <a:ext cx="3962400" cy="1050575"/>
            <a:chOff x="7173456" y="2049884"/>
            <a:chExt cx="3962400" cy="1050575"/>
          </a:xfrm>
        </p:grpSpPr>
        <p:sp>
          <p:nvSpPr>
            <p:cNvPr id="45" name="Text Box 1107">
              <a:extLst>
                <a:ext uri="{FF2B5EF4-FFF2-40B4-BE49-F238E27FC236}">
                  <a16:creationId xmlns:a16="http://schemas.microsoft.com/office/drawing/2014/main" id="{26F15C90-19CA-4E90-B089-A06F7C25B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3456" y="2049884"/>
              <a:ext cx="3962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在</a:t>
              </a: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zh-CN" altLang="en-US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上 </a:t>
              </a:r>
              <a:r>
                <a:rPr kumimoji="1" lang="en-US" altLang="zh-CN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i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 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处</a:t>
              </a:r>
              <a:r>
                <a:rPr kumimoji="1" lang="en-US" altLang="zh-CN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 </a:t>
              </a:r>
              <a:r>
                <a:rPr kumimoji="1" lang="zh-CN" altLang="en-US" sz="24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任取位移元    </a:t>
              </a:r>
            </a:p>
          </p:txBody>
        </p:sp>
        <p:graphicFrame>
          <p:nvGraphicFramePr>
            <p:cNvPr id="59" name="Object 1108">
              <a:extLst>
                <a:ext uri="{FF2B5EF4-FFF2-40B4-BE49-F238E27FC236}">
                  <a16:creationId xmlns:a16="http://schemas.microsoft.com/office/drawing/2014/main" id="{B6354A72-B0F5-488A-A122-EFB5CF87F6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35092" y="2655959"/>
            <a:ext cx="15875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587240" imgH="444240" progId="Equation.DSMT4">
                    <p:embed/>
                  </p:oleObj>
                </mc:Choice>
                <mc:Fallback>
                  <p:oleObj name="Equation" r:id="rId12" imgW="1587240" imgH="444240" progId="Equation.DSMT4">
                    <p:embed/>
                    <p:pic>
                      <p:nvPicPr>
                        <p:cNvPr id="59" name="Object 1108">
                          <a:extLst>
                            <a:ext uri="{FF2B5EF4-FFF2-40B4-BE49-F238E27FC236}">
                              <a16:creationId xmlns:a16="http://schemas.microsoft.com/office/drawing/2014/main" id="{B6354A72-B0F5-488A-A122-EFB5CF87F6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5092" y="2655959"/>
                          <a:ext cx="1587500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274E873D-E7B7-4761-9312-D42AB933ACCD}"/>
              </a:ext>
            </a:extLst>
          </p:cNvPr>
          <p:cNvSpPr txBox="1"/>
          <p:nvPr/>
        </p:nvSpPr>
        <p:spPr>
          <a:xfrm>
            <a:off x="1587584" y="3900291"/>
            <a:ext cx="1096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元功</a:t>
            </a:r>
            <a:endParaRPr lang="zh-CN" altLang="en-US" sz="2400" dirty="0"/>
          </a:p>
        </p:txBody>
      </p:sp>
      <p:graphicFrame>
        <p:nvGraphicFramePr>
          <p:cNvPr id="62" name="Object 1111">
            <a:extLst>
              <a:ext uri="{FF2B5EF4-FFF2-40B4-BE49-F238E27FC236}">
                <a16:creationId xmlns:a16="http://schemas.microsoft.com/office/drawing/2014/main" id="{56036D22-E794-498F-A983-F610220FF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3098" y="3945653"/>
          <a:ext cx="37846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784320" imgH="545760" progId="Equation.DSMT4">
                  <p:embed/>
                </p:oleObj>
              </mc:Choice>
              <mc:Fallback>
                <p:oleObj name="Equation" r:id="rId14" imgW="3784320" imgH="545760" progId="Equation.DSMT4">
                  <p:embed/>
                  <p:pic>
                    <p:nvPicPr>
                      <p:cNvPr id="62" name="Object 1111">
                        <a:extLst>
                          <a:ext uri="{FF2B5EF4-FFF2-40B4-BE49-F238E27FC236}">
                            <a16:creationId xmlns:a16="http://schemas.microsoft.com/office/drawing/2014/main" id="{56036D22-E794-498F-A983-F610220FF1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098" y="3945653"/>
                        <a:ext cx="37846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13BA007-116A-62C0-E4D7-A95E6CDCEC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1594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9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9" grpId="0"/>
      <p:bldP spid="40" grpId="0"/>
      <p:bldP spid="58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84880" y="1504950"/>
            <a:ext cx="8686800" cy="3805555"/>
            <a:chOff x="3484880" y="1504950"/>
            <a:chExt cx="8686800" cy="3805555"/>
          </a:xfrm>
        </p:grpSpPr>
        <p:sp>
          <p:nvSpPr>
            <p:cNvPr id="8" name="左箭头 2"/>
            <p:cNvSpPr/>
            <p:nvPr/>
          </p:nvSpPr>
          <p:spPr>
            <a:xfrm>
              <a:off x="3484880" y="1504950"/>
              <a:ext cx="8686800" cy="3805555"/>
            </a:xfrm>
            <a:custGeom>
              <a:avLst/>
              <a:gdLst/>
              <a:ahLst/>
              <a:cxnLst/>
              <a:rect l="l" t="t" r="r" b="b"/>
              <a:pathLst>
                <a:path w="6515059" h="3096344">
                  <a:moveTo>
                    <a:pt x="1548172" y="0"/>
                  </a:moveTo>
                  <a:lnTo>
                    <a:pt x="1548172" y="172"/>
                  </a:lnTo>
                  <a:lnTo>
                    <a:pt x="6515059" y="172"/>
                  </a:lnTo>
                  <a:lnTo>
                    <a:pt x="6515059" y="3096172"/>
                  </a:lnTo>
                  <a:lnTo>
                    <a:pt x="1548172" y="3096172"/>
                  </a:lnTo>
                  <a:lnTo>
                    <a:pt x="1548172" y="3096344"/>
                  </a:lnTo>
                  <a:lnTo>
                    <a:pt x="1548000" y="3096172"/>
                  </a:lnTo>
                  <a:lnTo>
                    <a:pt x="1546507" y="3096172"/>
                  </a:lnTo>
                  <a:lnTo>
                    <a:pt x="1546507" y="3094679"/>
                  </a:lnTo>
                  <a:lnTo>
                    <a:pt x="0" y="1548172"/>
                  </a:lnTo>
                  <a:lnTo>
                    <a:pt x="1546507" y="1665"/>
                  </a:lnTo>
                  <a:lnTo>
                    <a:pt x="1546507" y="172"/>
                  </a:lnTo>
                  <a:lnTo>
                    <a:pt x="1548000" y="1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7"/>
            <p:cNvSpPr/>
            <p:nvPr/>
          </p:nvSpPr>
          <p:spPr>
            <a:xfrm>
              <a:off x="4567555" y="2098040"/>
              <a:ext cx="2915285" cy="2760345"/>
            </a:xfrm>
            <a:custGeom>
              <a:avLst/>
              <a:gdLst/>
              <a:ahLst/>
              <a:cxnLst/>
              <a:rect l="l" t="t" r="r" b="b"/>
              <a:pathLst>
                <a:path w="2545868" h="2545868">
                  <a:moveTo>
                    <a:pt x="1272934" y="0"/>
                  </a:moveTo>
                  <a:lnTo>
                    <a:pt x="2545868" y="1272934"/>
                  </a:lnTo>
                  <a:lnTo>
                    <a:pt x="1272934" y="2545868"/>
                  </a:lnTo>
                  <a:lnTo>
                    <a:pt x="0" y="1272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6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7580491" y="3062713"/>
              <a:ext cx="44935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096E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运动学与动力</a:t>
              </a:r>
              <a:r>
                <a:rPr lang="zh-CN" altLang="en-US" sz="4800" b="1" dirty="0">
                  <a:solidFill>
                    <a:srgbClr val="609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0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58" name="Object 22">
            <a:extLst>
              <a:ext uri="{FF2B5EF4-FFF2-40B4-BE49-F238E27FC236}">
                <a16:creationId xmlns:a16="http://schemas.microsoft.com/office/drawing/2014/main" id="{21B73DEC-54D3-4764-B1D2-963CFFCB6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2310" y="4385167"/>
          <a:ext cx="3221731" cy="906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746160" imgH="1054080" progId="Equation.DSMT4">
                  <p:embed/>
                </p:oleObj>
              </mc:Choice>
              <mc:Fallback>
                <p:oleObj name="Equation" r:id="rId3" imgW="3746160" imgH="1054080" progId="Equation.DSMT4">
                  <p:embed/>
                  <p:pic>
                    <p:nvPicPr>
                      <p:cNvPr id="65558" name="Object 22">
                        <a:extLst>
                          <a:ext uri="{FF2B5EF4-FFF2-40B4-BE49-F238E27FC236}">
                            <a16:creationId xmlns:a16="http://schemas.microsoft.com/office/drawing/2014/main" id="{21B73DEC-54D3-4764-B1D2-963CFFCB6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310" y="4385167"/>
                        <a:ext cx="3221731" cy="906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9" name="Object 23">
            <a:extLst>
              <a:ext uri="{FF2B5EF4-FFF2-40B4-BE49-F238E27FC236}">
                <a16:creationId xmlns:a16="http://schemas.microsoft.com/office/drawing/2014/main" id="{4B404CA8-5002-43E4-95F5-2EF5370EE9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1728" y="3658642"/>
          <a:ext cx="2215410" cy="365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87520" imgH="393480" progId="Equation.DSMT4">
                  <p:embed/>
                </p:oleObj>
              </mc:Choice>
              <mc:Fallback>
                <p:oleObj name="Equation" r:id="rId5" imgW="2387520" imgH="393480" progId="Equation.DSMT4">
                  <p:embed/>
                  <p:pic>
                    <p:nvPicPr>
                      <p:cNvPr id="65559" name="Object 23">
                        <a:extLst>
                          <a:ext uri="{FF2B5EF4-FFF2-40B4-BE49-F238E27FC236}">
                            <a16:creationId xmlns:a16="http://schemas.microsoft.com/office/drawing/2014/main" id="{4B404CA8-5002-43E4-95F5-2EF5370EE9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728" y="3658642"/>
                        <a:ext cx="2215410" cy="365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77" name="Group 41">
            <a:extLst>
              <a:ext uri="{FF2B5EF4-FFF2-40B4-BE49-F238E27FC236}">
                <a16:creationId xmlns:a16="http://schemas.microsoft.com/office/drawing/2014/main" id="{A88E7322-9054-4D6F-AC78-A288F3B7C13F}"/>
              </a:ext>
            </a:extLst>
          </p:cNvPr>
          <p:cNvGrpSpPr>
            <a:grpSpLocks/>
          </p:cNvGrpSpPr>
          <p:nvPr/>
        </p:nvGrpSpPr>
        <p:grpSpPr bwMode="auto">
          <a:xfrm>
            <a:off x="8147882" y="1350948"/>
            <a:ext cx="3487738" cy="2133600"/>
            <a:chOff x="3408" y="576"/>
            <a:chExt cx="2197" cy="1344"/>
          </a:xfrm>
        </p:grpSpPr>
        <p:grpSp>
          <p:nvGrpSpPr>
            <p:cNvPr id="65561" name="Group 25">
              <a:extLst>
                <a:ext uri="{FF2B5EF4-FFF2-40B4-BE49-F238E27FC236}">
                  <a16:creationId xmlns:a16="http://schemas.microsoft.com/office/drawing/2014/main" id="{56D341D8-FB88-44A6-91D8-FD2C6A877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584"/>
              <a:ext cx="384" cy="336"/>
              <a:chOff x="3600" y="1584"/>
              <a:chExt cx="384" cy="336"/>
            </a:xfrm>
          </p:grpSpPr>
          <p:sp>
            <p:nvSpPr>
              <p:cNvPr id="65562" name="Oval 26">
                <a:extLst>
                  <a:ext uri="{FF2B5EF4-FFF2-40B4-BE49-F238E27FC236}">
                    <a16:creationId xmlns:a16="http://schemas.microsoft.com/office/drawing/2014/main" id="{8658CEDB-FA5F-4E95-B862-010BEB32E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584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FFFFCC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5563" name="Text Box 27">
                <a:extLst>
                  <a:ext uri="{FF2B5EF4-FFF2-40B4-BE49-F238E27FC236}">
                    <a16:creationId xmlns:a16="http://schemas.microsoft.com/office/drawing/2014/main" id="{8BD32EB7-BDB3-40BA-9C54-DCDD2925AD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632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M</a:t>
                </a:r>
              </a:p>
            </p:txBody>
          </p:sp>
        </p:grpSp>
        <p:grpSp>
          <p:nvGrpSpPr>
            <p:cNvPr id="65564" name="Group 28">
              <a:extLst>
                <a:ext uri="{FF2B5EF4-FFF2-40B4-BE49-F238E27FC236}">
                  <a16:creationId xmlns:a16="http://schemas.microsoft.com/office/drawing/2014/main" id="{D368751D-A56C-4F5E-93E4-EDDE5EF6E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576"/>
              <a:ext cx="2197" cy="1235"/>
              <a:chOff x="3408" y="576"/>
              <a:chExt cx="2197" cy="1235"/>
            </a:xfrm>
          </p:grpSpPr>
          <p:sp>
            <p:nvSpPr>
              <p:cNvPr id="65565" name="Freeform 29">
                <a:extLst>
                  <a:ext uri="{FF2B5EF4-FFF2-40B4-BE49-F238E27FC236}">
                    <a16:creationId xmlns:a16="http://schemas.microsoft.com/office/drawing/2014/main" id="{B8255B95-C74C-4532-96A0-8018A6774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784"/>
                <a:ext cx="1776" cy="560"/>
              </a:xfrm>
              <a:custGeom>
                <a:avLst/>
                <a:gdLst>
                  <a:gd name="T0" fmla="*/ 0 w 1776"/>
                  <a:gd name="T1" fmla="*/ 80 h 560"/>
                  <a:gd name="T2" fmla="*/ 816 w 1776"/>
                  <a:gd name="T3" fmla="*/ 80 h 560"/>
                  <a:gd name="T4" fmla="*/ 1776 w 1776"/>
                  <a:gd name="T5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76" h="560">
                    <a:moveTo>
                      <a:pt x="0" y="80"/>
                    </a:moveTo>
                    <a:cubicBezTo>
                      <a:pt x="260" y="40"/>
                      <a:pt x="520" y="0"/>
                      <a:pt x="816" y="80"/>
                    </a:cubicBezTo>
                    <a:cubicBezTo>
                      <a:pt x="1112" y="160"/>
                      <a:pt x="1444" y="360"/>
                      <a:pt x="1776" y="560"/>
                    </a:cubicBezTo>
                  </a:path>
                </a:pathLst>
              </a:custGeom>
              <a:noFill/>
              <a:ln w="38100" cmpd="sng">
                <a:solidFill>
                  <a:srgbClr val="0070C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5566" name="Line 30">
                <a:extLst>
                  <a:ext uri="{FF2B5EF4-FFF2-40B4-BE49-F238E27FC236}">
                    <a16:creationId xmlns:a16="http://schemas.microsoft.com/office/drawing/2014/main" id="{EEA42971-54E0-4FF9-83FC-B5CA3914D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48" y="864"/>
                <a:ext cx="240" cy="7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5567" name="Line 31">
                <a:extLst>
                  <a:ext uri="{FF2B5EF4-FFF2-40B4-BE49-F238E27FC236}">
                    <a16:creationId xmlns:a16="http://schemas.microsoft.com/office/drawing/2014/main" id="{3C7DAB8F-EF61-497C-A6B9-0B9CFCE1E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4" y="1344"/>
                <a:ext cx="144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5568" name="Rectangle 32">
                <a:extLst>
                  <a:ext uri="{FF2B5EF4-FFF2-40B4-BE49-F238E27FC236}">
                    <a16:creationId xmlns:a16="http://schemas.microsoft.com/office/drawing/2014/main" id="{3521E104-E749-492E-AD58-29359966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576"/>
                <a:ext cx="21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</a:p>
            </p:txBody>
          </p:sp>
          <p:sp>
            <p:nvSpPr>
              <p:cNvPr id="65569" name="Rectangle 33">
                <a:extLst>
                  <a:ext uri="{FF2B5EF4-FFF2-40B4-BE49-F238E27FC236}">
                    <a16:creationId xmlns:a16="http://schemas.microsoft.com/office/drawing/2014/main" id="{83E72AC5-0FE3-49A1-B0A1-AEFD927B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6" y="1008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</a:p>
            </p:txBody>
          </p:sp>
          <p:graphicFrame>
            <p:nvGraphicFramePr>
              <p:cNvPr id="65570" name="Object 34">
                <a:extLst>
                  <a:ext uri="{FF2B5EF4-FFF2-40B4-BE49-F238E27FC236}">
                    <a16:creationId xmlns:a16="http://schemas.microsoft.com/office/drawing/2014/main" id="{90F35D4F-4CAB-4B02-BCC2-D4A5E9E52B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9" y="1091"/>
              <a:ext cx="200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17160" imgH="533160" progId="Equation.DSMT4">
                      <p:embed/>
                    </p:oleObj>
                  </mc:Choice>
                  <mc:Fallback>
                    <p:oleObj name="Equation" r:id="rId7" imgW="317160" imgH="533160" progId="Equation.DSMT4">
                      <p:embed/>
                      <p:pic>
                        <p:nvPicPr>
                          <p:cNvPr id="65570" name="Object 34">
                            <a:extLst>
                              <a:ext uri="{FF2B5EF4-FFF2-40B4-BE49-F238E27FC236}">
                                <a16:creationId xmlns:a16="http://schemas.microsoft.com/office/drawing/2014/main" id="{90F35D4F-4CAB-4B02-BCC2-D4A5E9E52B8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9" y="1091"/>
                            <a:ext cx="200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1" name="Object 35">
                <a:extLst>
                  <a:ext uri="{FF2B5EF4-FFF2-40B4-BE49-F238E27FC236}">
                    <a16:creationId xmlns:a16="http://schemas.microsoft.com/office/drawing/2014/main" id="{2672DC31-ABB1-4231-9C3C-86D07BAA17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9" y="1475"/>
              <a:ext cx="19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04560" imgH="533160" progId="Equation.DSMT4">
                      <p:embed/>
                    </p:oleObj>
                  </mc:Choice>
                  <mc:Fallback>
                    <p:oleObj name="Equation" r:id="rId9" imgW="304560" imgH="533160" progId="Equation.DSMT4">
                      <p:embed/>
                      <p:pic>
                        <p:nvPicPr>
                          <p:cNvPr id="65571" name="Object 35">
                            <a:extLst>
                              <a:ext uri="{FF2B5EF4-FFF2-40B4-BE49-F238E27FC236}">
                                <a16:creationId xmlns:a16="http://schemas.microsoft.com/office/drawing/2014/main" id="{2672DC31-ABB1-4231-9C3C-86D07BAA17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9" y="1475"/>
                            <a:ext cx="192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5596" name="Text Box 60">
            <a:extLst>
              <a:ext uri="{FF2B5EF4-FFF2-40B4-BE49-F238E27FC236}">
                <a16:creationId xmlns:a16="http://schemas.microsoft.com/office/drawing/2014/main" id="{E39B658C-4454-4E4C-AA7E-FFAF77BA9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78" y="2639370"/>
            <a:ext cx="8058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元功</a:t>
            </a:r>
          </a:p>
        </p:txBody>
      </p:sp>
      <p:graphicFrame>
        <p:nvGraphicFramePr>
          <p:cNvPr id="65599" name="Object 63">
            <a:extLst>
              <a:ext uri="{FF2B5EF4-FFF2-40B4-BE49-F238E27FC236}">
                <a16:creationId xmlns:a16="http://schemas.microsoft.com/office/drawing/2014/main" id="{B8BE9DDD-FA5A-4EC3-BF18-6D148FA90A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6061" y="2665623"/>
          <a:ext cx="2034821" cy="437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84120" imgH="469800" progId="Equation.DSMT4">
                  <p:embed/>
                </p:oleObj>
              </mc:Choice>
              <mc:Fallback>
                <p:oleObj name="Equation" r:id="rId11" imgW="2184120" imgH="469800" progId="Equation.DSMT4">
                  <p:embed/>
                  <p:pic>
                    <p:nvPicPr>
                      <p:cNvPr id="65599" name="Object 63">
                        <a:extLst>
                          <a:ext uri="{FF2B5EF4-FFF2-40B4-BE49-F238E27FC236}">
                            <a16:creationId xmlns:a16="http://schemas.microsoft.com/office/drawing/2014/main" id="{B8BE9DDD-FA5A-4EC3-BF18-6D148FA90A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061" y="2665623"/>
                        <a:ext cx="2034821" cy="437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00" name="Text Box 64">
            <a:extLst>
              <a:ext uri="{FF2B5EF4-FFF2-40B4-BE49-F238E27FC236}">
                <a16:creationId xmlns:a16="http://schemas.microsoft.com/office/drawing/2014/main" id="{A500A7B0-F9D3-4660-B332-7FAAFF35B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20" y="4540363"/>
            <a:ext cx="81694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总功</a:t>
            </a:r>
          </a:p>
        </p:txBody>
      </p:sp>
      <p:grpSp>
        <p:nvGrpSpPr>
          <p:cNvPr id="65614" name="Group 78">
            <a:extLst>
              <a:ext uri="{FF2B5EF4-FFF2-40B4-BE49-F238E27FC236}">
                <a16:creationId xmlns:a16="http://schemas.microsoft.com/office/drawing/2014/main" id="{22777AC6-8B84-4910-9ABB-62F1C3F23CE0}"/>
              </a:ext>
            </a:extLst>
          </p:cNvPr>
          <p:cNvGrpSpPr>
            <a:grpSpLocks/>
          </p:cNvGrpSpPr>
          <p:nvPr/>
        </p:nvGrpSpPr>
        <p:grpSpPr bwMode="auto">
          <a:xfrm>
            <a:off x="9236911" y="1279510"/>
            <a:ext cx="1001713" cy="631825"/>
            <a:chOff x="4110" y="527"/>
            <a:chExt cx="631" cy="398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99030C30-8811-4F98-A5E3-041FB5A2E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527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5547" name="Object 11">
              <a:extLst>
                <a:ext uri="{FF2B5EF4-FFF2-40B4-BE49-F238E27FC236}">
                  <a16:creationId xmlns:a16="http://schemas.microsoft.com/office/drawing/2014/main" id="{996CB59F-0449-4FD3-BB89-044271E168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8" y="709"/>
            <a:ext cx="183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03040" imgH="177480" progId="Equation.DSMT4">
                    <p:embed/>
                  </p:oleObj>
                </mc:Choice>
                <mc:Fallback>
                  <p:oleObj name="Equation" r:id="rId13" imgW="203040" imgH="177480" progId="Equation.DSMT4">
                    <p:embed/>
                    <p:pic>
                      <p:nvPicPr>
                        <p:cNvPr id="65547" name="Object 11">
                          <a:extLst>
                            <a:ext uri="{FF2B5EF4-FFF2-40B4-BE49-F238E27FC236}">
                              <a16:creationId xmlns:a16="http://schemas.microsoft.com/office/drawing/2014/main" id="{996CB59F-0449-4FD3-BB89-044271E168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709"/>
                          <a:ext cx="183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7C8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72" name="Line 36">
              <a:extLst>
                <a:ext uri="{FF2B5EF4-FFF2-40B4-BE49-F238E27FC236}">
                  <a16:creationId xmlns:a16="http://schemas.microsoft.com/office/drawing/2014/main" id="{6B863C4E-506F-4F61-97B7-91932E611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792"/>
              <a:ext cx="454" cy="133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65617" name="Group 81">
            <a:extLst>
              <a:ext uri="{FF2B5EF4-FFF2-40B4-BE49-F238E27FC236}">
                <a16:creationId xmlns:a16="http://schemas.microsoft.com/office/drawing/2014/main" id="{390B9FFE-12D8-4686-81C4-4C3CDCB26883}"/>
              </a:ext>
            </a:extLst>
          </p:cNvPr>
          <p:cNvGrpSpPr>
            <a:grpSpLocks/>
          </p:cNvGrpSpPr>
          <p:nvPr/>
        </p:nvGrpSpPr>
        <p:grpSpPr bwMode="auto">
          <a:xfrm>
            <a:off x="7786729" y="863159"/>
            <a:ext cx="3827463" cy="466726"/>
            <a:chOff x="204" y="1522"/>
            <a:chExt cx="2411" cy="294"/>
          </a:xfrm>
        </p:grpSpPr>
        <p:sp>
          <p:nvSpPr>
            <p:cNvPr id="65589" name="Text Box 53">
              <a:extLst>
                <a:ext uri="{FF2B5EF4-FFF2-40B4-BE49-F238E27FC236}">
                  <a16:creationId xmlns:a16="http://schemas.microsoft.com/office/drawing/2014/main" id="{DCF93154-90FD-4737-A8F2-8DD3CDCCE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525"/>
              <a:ext cx="241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在</a:t>
              </a:r>
              <a:r>
                <a: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上任取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位移元       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5590" name="Object 54">
              <a:extLst>
                <a:ext uri="{FF2B5EF4-FFF2-40B4-BE49-F238E27FC236}">
                  <a16:creationId xmlns:a16="http://schemas.microsoft.com/office/drawing/2014/main" id="{AA8F8B99-EE39-4A43-8792-566C2E38E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85" y="1522"/>
            <a:ext cx="3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393480" progId="Equation.DSMT4">
                    <p:embed/>
                  </p:oleObj>
                </mc:Choice>
                <mc:Fallback>
                  <p:oleObj name="Equation" r:id="rId15" imgW="482400" imgH="393480" progId="Equation.DSMT4">
                    <p:embed/>
                    <p:pic>
                      <p:nvPicPr>
                        <p:cNvPr id="65590" name="Object 54">
                          <a:extLst>
                            <a:ext uri="{FF2B5EF4-FFF2-40B4-BE49-F238E27FC236}">
                              <a16:creationId xmlns:a16="http://schemas.microsoft.com/office/drawing/2014/main" id="{AA8F8B99-EE39-4A43-8792-566C2E38EB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5" y="1522"/>
                          <a:ext cx="30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620" name="Group 84">
            <a:extLst>
              <a:ext uri="{FF2B5EF4-FFF2-40B4-BE49-F238E27FC236}">
                <a16:creationId xmlns:a16="http://schemas.microsoft.com/office/drawing/2014/main" id="{07587DC0-AF99-48DD-B6BB-1BCEF7A8AFA9}"/>
              </a:ext>
            </a:extLst>
          </p:cNvPr>
          <p:cNvGrpSpPr>
            <a:grpSpLocks/>
          </p:cNvGrpSpPr>
          <p:nvPr/>
        </p:nvGrpSpPr>
        <p:grpSpPr bwMode="auto">
          <a:xfrm>
            <a:off x="9300407" y="1711311"/>
            <a:ext cx="355600" cy="615950"/>
            <a:chOff x="4150" y="799"/>
            <a:chExt cx="224" cy="388"/>
          </a:xfrm>
        </p:grpSpPr>
        <p:sp>
          <p:nvSpPr>
            <p:cNvPr id="65618" name="Line 82">
              <a:extLst>
                <a:ext uri="{FF2B5EF4-FFF2-40B4-BE49-F238E27FC236}">
                  <a16:creationId xmlns:a16="http://schemas.microsoft.com/office/drawing/2014/main" id="{1E0CF1FD-4E29-4868-9B2E-965BCA6B1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799"/>
              <a:ext cx="182" cy="36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5619" name="Object 83">
              <a:extLst>
                <a:ext uri="{FF2B5EF4-FFF2-40B4-BE49-F238E27FC236}">
                  <a16:creationId xmlns:a16="http://schemas.microsoft.com/office/drawing/2014/main" id="{BC44BCBC-29A5-4884-A34A-5BA8468BB8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5" y="981"/>
            <a:ext cx="179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4880" imgH="190440" progId="Equation.DSMT4">
                    <p:embed/>
                  </p:oleObj>
                </mc:Choice>
                <mc:Fallback>
                  <p:oleObj name="Equation" r:id="rId17" imgW="164880" imgH="190440" progId="Equation.DSMT4">
                    <p:embed/>
                    <p:pic>
                      <p:nvPicPr>
                        <p:cNvPr id="65619" name="Object 83">
                          <a:extLst>
                            <a:ext uri="{FF2B5EF4-FFF2-40B4-BE49-F238E27FC236}">
                              <a16:creationId xmlns:a16="http://schemas.microsoft.com/office/drawing/2014/main" id="{BC44BCBC-29A5-4884-A34A-5BA8468BB8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981"/>
                          <a:ext cx="179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3EF7A5-9F43-4803-B236-2805FC4054E6}"/>
              </a:ext>
            </a:extLst>
          </p:cNvPr>
          <p:cNvSpPr/>
          <p:nvPr/>
        </p:nvSpPr>
        <p:spPr bwMode="auto">
          <a:xfrm>
            <a:off x="8010891" y="784024"/>
            <a:ext cx="3624729" cy="2700523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53" name="直线连接符 8">
            <a:extLst>
              <a:ext uri="{FF2B5EF4-FFF2-40B4-BE49-F238E27FC236}">
                <a16:creationId xmlns:a16="http://schemas.microsoft.com/office/drawing/2014/main" id="{FCB5EF35-53AF-4FA2-8366-A25595108C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7651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 Box 2">
            <a:extLst>
              <a:ext uri="{FF2B5EF4-FFF2-40B4-BE49-F238E27FC236}">
                <a16:creationId xmlns:a16="http://schemas.microsoft.com/office/drawing/2014/main" id="{A787FB43-267B-41DE-8E9D-EEAEB8AD2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33" y="827553"/>
            <a:ext cx="4302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(3) 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万有引力作功</a:t>
            </a: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39E19BAF-30B5-4F76-9A53-D041E41E6B3C}"/>
              </a:ext>
            </a:extLst>
          </p:cNvPr>
          <p:cNvGraphicFramePr/>
          <p:nvPr/>
        </p:nvGraphicFramePr>
        <p:xfrm>
          <a:off x="1026434" y="1422310"/>
          <a:ext cx="2285522" cy="88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16120" imgH="1054080" progId="Equation.DSMT4">
                  <p:embed/>
                </p:oleObj>
              </mc:Choice>
              <mc:Fallback>
                <p:oleObj name="Equation" r:id="rId19" imgW="2616120" imgH="105408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39E19BAF-30B5-4F76-9A53-D041E41E6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26434" y="1422310"/>
                        <a:ext cx="2285522" cy="880420"/>
                      </a:xfrm>
                      <a:prstGeom prst="rect">
                        <a:avLst/>
                      </a:prstGeom>
                      <a:noFill/>
                      <a:ln w="1270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圆角矩形标注 162908">
            <a:extLst>
              <a:ext uri="{FF2B5EF4-FFF2-40B4-BE49-F238E27FC236}">
                <a16:creationId xmlns:a16="http://schemas.microsoft.com/office/drawing/2014/main" id="{01F1D373-4F8D-462C-AAA3-34889F49F3E4}"/>
              </a:ext>
            </a:extLst>
          </p:cNvPr>
          <p:cNvSpPr/>
          <p:nvPr/>
        </p:nvSpPr>
        <p:spPr>
          <a:xfrm>
            <a:off x="3741280" y="1700083"/>
            <a:ext cx="2285522" cy="578184"/>
          </a:xfrm>
          <a:prstGeom prst="wedgeRoundRectCallout">
            <a:avLst>
              <a:gd name="adj1" fmla="val -65507"/>
              <a:gd name="adj2" fmla="val -16852"/>
              <a:gd name="adj3" fmla="val 16667"/>
            </a:avLst>
          </a:prstGeom>
          <a:gradFill rotWithShape="0">
            <a:gsLst>
              <a:gs pos="0">
                <a:srgbClr val="FEEEF8"/>
              </a:gs>
              <a:gs pos="50000">
                <a:schemeClr val="bg1"/>
              </a:gs>
              <a:gs pos="100000">
                <a:srgbClr val="FEEEF8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方向单位矢量</a:t>
            </a:r>
          </a:p>
        </p:txBody>
      </p:sp>
      <p:graphicFrame>
        <p:nvGraphicFramePr>
          <p:cNvPr id="59" name="Object 63">
            <a:extLst>
              <a:ext uri="{FF2B5EF4-FFF2-40B4-BE49-F238E27FC236}">
                <a16:creationId xmlns:a16="http://schemas.microsoft.com/office/drawing/2014/main" id="{3CC1ACC4-91ED-4383-AD75-CD1A3FEE88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4810" y="3443195"/>
          <a:ext cx="2774189" cy="83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04960" imgH="1054080" progId="Equation.DSMT4">
                  <p:embed/>
                </p:oleObj>
              </mc:Choice>
              <mc:Fallback>
                <p:oleObj name="Equation" r:id="rId21" imgW="3504960" imgH="1054080" progId="Equation.DSMT4">
                  <p:embed/>
                  <p:pic>
                    <p:nvPicPr>
                      <p:cNvPr id="59" name="Object 63">
                        <a:extLst>
                          <a:ext uri="{FF2B5EF4-FFF2-40B4-BE49-F238E27FC236}">
                            <a16:creationId xmlns:a16="http://schemas.microsoft.com/office/drawing/2014/main" id="{3CC1ACC4-91ED-4383-AD75-CD1A3FEE88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810" y="3443195"/>
                        <a:ext cx="2774189" cy="834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8E6B8382-76F2-47DB-898D-698B70CB551E}"/>
              </a:ext>
            </a:extLst>
          </p:cNvPr>
          <p:cNvGrpSpPr/>
          <p:nvPr/>
        </p:nvGrpSpPr>
        <p:grpSpPr>
          <a:xfrm>
            <a:off x="9421061" y="1422550"/>
            <a:ext cx="279400" cy="358611"/>
            <a:chOff x="9214897" y="1627353"/>
            <a:chExt cx="279400" cy="358611"/>
          </a:xfrm>
        </p:grpSpPr>
        <p:graphicFrame>
          <p:nvGraphicFramePr>
            <p:cNvPr id="60" name="Object 44">
              <a:extLst>
                <a:ext uri="{FF2B5EF4-FFF2-40B4-BE49-F238E27FC236}">
                  <a16:creationId xmlns:a16="http://schemas.microsoft.com/office/drawing/2014/main" id="{65985779-5932-4808-A43B-D066466D5F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14897" y="1627353"/>
            <a:ext cx="2794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279360" imgH="215640" progId="Equation.DSMT4">
                    <p:embed/>
                  </p:oleObj>
                </mc:Choice>
                <mc:Fallback>
                  <p:oleObj name="Equation" r:id="rId23" imgW="279360" imgH="215640" progId="Equation.DSMT4">
                    <p:embed/>
                    <p:pic>
                      <p:nvPicPr>
                        <p:cNvPr id="60" name="Object 44">
                          <a:extLst>
                            <a:ext uri="{FF2B5EF4-FFF2-40B4-BE49-F238E27FC236}">
                              <a16:creationId xmlns:a16="http://schemas.microsoft.com/office/drawing/2014/main" id="{65985779-5932-4808-A43B-D066466D5F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14897" y="1627353"/>
                          <a:ext cx="2794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Oval 73">
              <a:extLst>
                <a:ext uri="{FF2B5EF4-FFF2-40B4-BE49-F238E27FC236}">
                  <a16:creationId xmlns:a16="http://schemas.microsoft.com/office/drawing/2014/main" id="{36D6B18C-4E1B-4189-998B-A80128B18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0146" y="1844676"/>
              <a:ext cx="142875" cy="14128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62" name="Object 63">
            <a:extLst>
              <a:ext uri="{FF2B5EF4-FFF2-40B4-BE49-F238E27FC236}">
                <a16:creationId xmlns:a16="http://schemas.microsoft.com/office/drawing/2014/main" id="{85344BBC-3B58-4DE2-80A0-9042F96712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8163" y="2464213"/>
          <a:ext cx="2451257" cy="92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793960" imgH="1054080" progId="Equation.DSMT4">
                  <p:embed/>
                </p:oleObj>
              </mc:Choice>
              <mc:Fallback>
                <p:oleObj name="Equation" r:id="rId25" imgW="2793960" imgH="1054080" progId="Equation.DSMT4">
                  <p:embed/>
                  <p:pic>
                    <p:nvPicPr>
                      <p:cNvPr id="62" name="Object 63">
                        <a:extLst>
                          <a:ext uri="{FF2B5EF4-FFF2-40B4-BE49-F238E27FC236}">
                            <a16:creationId xmlns:a16="http://schemas.microsoft.com/office/drawing/2014/main" id="{85344BBC-3B58-4DE2-80A0-9042F96712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163" y="2464213"/>
                        <a:ext cx="2451257" cy="924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18F21B57-C04C-086D-722F-E4EB2E2C19D0}"/>
              </a:ext>
            </a:extLst>
          </p:cNvPr>
          <p:cNvSpPr/>
          <p:nvPr/>
        </p:nvSpPr>
        <p:spPr>
          <a:xfrm>
            <a:off x="2092654" y="5530796"/>
            <a:ext cx="4865017" cy="112351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1113">
            <a:extLst>
              <a:ext uri="{FF2B5EF4-FFF2-40B4-BE49-F238E27FC236}">
                <a16:creationId xmlns:a16="http://schemas.microsoft.com/office/drawing/2014/main" id="{0C2756B9-E988-BCFA-8D02-7A87D3F4F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237" y="5823553"/>
            <a:ext cx="40445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noProof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万有引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力做功也与路径无关</a:t>
            </a:r>
          </a:p>
        </p:txBody>
      </p:sp>
      <p:graphicFrame>
        <p:nvGraphicFramePr>
          <p:cNvPr id="7" name="Object 22">
            <a:extLst>
              <a:ext uri="{FF2B5EF4-FFF2-40B4-BE49-F238E27FC236}">
                <a16:creationId xmlns:a16="http://schemas.microsoft.com/office/drawing/2014/main" id="{079F7D6B-54E5-0227-B280-A4CD191F74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7329" y="4323173"/>
          <a:ext cx="2842659" cy="97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085920" imgH="1054080" progId="Equation.DSMT4">
                  <p:embed/>
                </p:oleObj>
              </mc:Choice>
              <mc:Fallback>
                <p:oleObj name="Equation" r:id="rId27" imgW="3085920" imgH="1054080" progId="Equation.DSMT4">
                  <p:embed/>
                  <p:pic>
                    <p:nvPicPr>
                      <p:cNvPr id="7" name="Object 22">
                        <a:extLst>
                          <a:ext uri="{FF2B5EF4-FFF2-40B4-BE49-F238E27FC236}">
                            <a16:creationId xmlns:a16="http://schemas.microsoft.com/office/drawing/2014/main" id="{079F7D6B-54E5-0227-B280-A4CD191F74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329" y="4323173"/>
                        <a:ext cx="2842659" cy="970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2">
            <a:extLst>
              <a:ext uri="{FF2B5EF4-FFF2-40B4-BE49-F238E27FC236}">
                <a16:creationId xmlns:a16="http://schemas.microsoft.com/office/drawing/2014/main" id="{1BC6EAB2-B982-6621-8374-5BC1301C1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2272" y="4348483"/>
          <a:ext cx="2665580" cy="94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984400" imgH="1054080" progId="Equation.DSMT4">
                  <p:embed/>
                </p:oleObj>
              </mc:Choice>
              <mc:Fallback>
                <p:oleObj name="Equation" r:id="rId29" imgW="2984400" imgH="1054080" progId="Equation.DSMT4">
                  <p:embed/>
                  <p:pic>
                    <p:nvPicPr>
                      <p:cNvPr id="8" name="Object 22">
                        <a:extLst>
                          <a:ext uri="{FF2B5EF4-FFF2-40B4-BE49-F238E27FC236}">
                            <a16:creationId xmlns:a16="http://schemas.microsoft.com/office/drawing/2014/main" id="{1BC6EAB2-B982-6621-8374-5BC1301C18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272" y="4348483"/>
                        <a:ext cx="2665580" cy="941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9">
            <a:extLst>
              <a:ext uri="{FF2B5EF4-FFF2-40B4-BE49-F238E27FC236}">
                <a16:creationId xmlns:a16="http://schemas.microsoft.com/office/drawing/2014/main" id="{68C77CB0-406D-9DD7-EF12-0049ECE35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471" y="-30464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kumimoji="0"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保守力做功</a:t>
            </a:r>
          </a:p>
        </p:txBody>
      </p:sp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AF74D07E-62A3-17A4-2DC4-4E7BBE56F2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7413" y="5514574"/>
          <a:ext cx="46355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4635360" imgH="1104840" progId="Equation.DSMT4">
                  <p:embed/>
                </p:oleObj>
              </mc:Choice>
              <mc:Fallback>
                <p:oleObj name="Equation" r:id="rId31" imgW="4635360" imgH="1104840" progId="Equation.DSMT4">
                  <p:embed/>
                  <p:pic>
                    <p:nvPicPr>
                      <p:cNvPr id="10" name="Object 14">
                        <a:extLst>
                          <a:ext uri="{FF2B5EF4-FFF2-40B4-BE49-F238E27FC236}">
                            <a16:creationId xmlns:a16="http://schemas.microsoft.com/office/drawing/2014/main" id="{AF74D07E-62A3-17A4-2DC4-4E7BBE56F2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413" y="5514574"/>
                        <a:ext cx="46355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7C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65E6C8B-FB8B-2D37-8E8D-F6ECB33A3A8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27514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6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6" grpId="0"/>
      <p:bldP spid="65600" grpId="0"/>
      <p:bldP spid="2" grpId="0" animBg="1"/>
      <p:bldP spid="57" grpId="0" animBg="1"/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E496042-F9BC-4A1E-84E8-60F48D31EF57}"/>
              </a:ext>
            </a:extLst>
          </p:cNvPr>
          <p:cNvGrpSpPr/>
          <p:nvPr/>
        </p:nvGrpSpPr>
        <p:grpSpPr>
          <a:xfrm>
            <a:off x="2235200" y="896920"/>
            <a:ext cx="6469668" cy="3055202"/>
            <a:chOff x="1848714" y="1172642"/>
            <a:chExt cx="6469668" cy="30552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5D0DC2C-DC38-4D81-9B6A-5DFF13115E09}"/>
                </a:ext>
              </a:extLst>
            </p:cNvPr>
            <p:cNvGrpSpPr/>
            <p:nvPr/>
          </p:nvGrpSpPr>
          <p:grpSpPr>
            <a:xfrm>
              <a:off x="1945369" y="1275451"/>
              <a:ext cx="6244238" cy="2852536"/>
              <a:chOff x="2062429" y="1787151"/>
              <a:chExt cx="6244238" cy="2852536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75A301F-C329-416D-8838-0E3E225DF2B9}"/>
                  </a:ext>
                </a:extLst>
              </p:cNvPr>
              <p:cNvGrpSpPr/>
              <p:nvPr/>
            </p:nvGrpSpPr>
            <p:grpSpPr>
              <a:xfrm>
                <a:off x="2062429" y="1787151"/>
                <a:ext cx="4777976" cy="2505775"/>
                <a:chOff x="221" y="1128"/>
                <a:chExt cx="2654" cy="1857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9345420-D53E-4282-912A-40CC7D54DDE1}"/>
                    </a:ext>
                  </a:extLst>
                </p:cNvPr>
                <p:cNvSpPr/>
                <p:nvPr/>
              </p:nvSpPr>
              <p:spPr>
                <a:xfrm>
                  <a:off x="221" y="1843"/>
                  <a:ext cx="670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弹力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CD37BE9-CC70-4A28-981A-81FF0D537CF1}"/>
                    </a:ext>
                  </a:extLst>
                </p:cNvPr>
                <p:cNvSpPr/>
                <p:nvPr/>
              </p:nvSpPr>
              <p:spPr>
                <a:xfrm>
                  <a:off x="221" y="2643"/>
                  <a:ext cx="670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引力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06BFE929-0A7A-4752-B4CC-FBCEF14F5DAA}"/>
                    </a:ext>
                  </a:extLst>
                </p:cNvPr>
                <p:cNvGraphicFramePr/>
                <p:nvPr/>
              </p:nvGraphicFramePr>
              <p:xfrm>
                <a:off x="1027" y="1137"/>
                <a:ext cx="1848" cy="3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3327120" imgH="469800" progId="Equation.DSMT4">
                        <p:embed/>
                      </p:oleObj>
                    </mc:Choice>
                    <mc:Fallback>
                      <p:oleObj name="Equation" r:id="rId3" imgW="3327120" imgH="46980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06BFE929-0A7A-4752-B4CC-FBCEF14F5DA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7" y="1137"/>
                              <a:ext cx="1848" cy="34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BA559A0-5C4E-4A50-91E3-EF388776ECC4}"/>
                    </a:ext>
                  </a:extLst>
                </p:cNvPr>
                <p:cNvSpPr txBox="1"/>
                <p:nvPr/>
              </p:nvSpPr>
              <p:spPr>
                <a:xfrm>
                  <a:off x="221" y="1128"/>
                  <a:ext cx="1344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重力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</p:grpSp>
          <p:graphicFrame>
            <p:nvGraphicFramePr>
              <p:cNvPr id="36" name="Object 14">
                <a:extLst>
                  <a:ext uri="{FF2B5EF4-FFF2-40B4-BE49-F238E27FC236}">
                    <a16:creationId xmlns:a16="http://schemas.microsoft.com/office/drawing/2014/main" id="{4C97BD92-55F7-4543-AAE2-96AD2CCF69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1468" y="3534788"/>
              <a:ext cx="4775199" cy="11048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4775040" imgH="1104840" progId="Equation.DSMT4">
                      <p:embed/>
                    </p:oleObj>
                  </mc:Choice>
                  <mc:Fallback>
                    <p:oleObj name="Equation" r:id="rId5" imgW="4775040" imgH="1104840" progId="Equation.DSMT4">
                      <p:embed/>
                      <p:pic>
                        <p:nvPicPr>
                          <p:cNvPr id="36" name="Object 14">
                            <a:extLst>
                              <a:ext uri="{FF2B5EF4-FFF2-40B4-BE49-F238E27FC236}">
                                <a16:creationId xmlns:a16="http://schemas.microsoft.com/office/drawing/2014/main" id="{4C97BD92-55F7-4543-AAE2-96AD2CCF6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31468" y="3534788"/>
                            <a:ext cx="4775199" cy="11048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7C8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13">
                <a:extLst>
                  <a:ext uri="{FF2B5EF4-FFF2-40B4-BE49-F238E27FC236}">
                    <a16:creationId xmlns:a16="http://schemas.microsoft.com/office/drawing/2014/main" id="{4E13C42A-7B15-4892-93E7-0AFEAD575D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5691" y="2538191"/>
              <a:ext cx="3340100" cy="889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340080" imgH="888840" progId="Equation.DSMT4">
                      <p:embed/>
                    </p:oleObj>
                  </mc:Choice>
                  <mc:Fallback>
                    <p:oleObj name="Equation" r:id="rId7" imgW="3340080" imgH="888840" progId="Equation.DSMT4">
                      <p:embed/>
                      <p:pic>
                        <p:nvPicPr>
                          <p:cNvPr id="37" name="Object 13">
                            <a:extLst>
                              <a:ext uri="{FF2B5EF4-FFF2-40B4-BE49-F238E27FC236}">
                                <a16:creationId xmlns:a16="http://schemas.microsoft.com/office/drawing/2014/main" id="{4E13C42A-7B15-4892-93E7-0AFEAD575D5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5691" y="2538191"/>
                            <a:ext cx="3340100" cy="889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7C8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CE4D01F-E8A0-4C24-BFB5-FE4647F1A274}"/>
                </a:ext>
              </a:extLst>
            </p:cNvPr>
            <p:cNvSpPr/>
            <p:nvPr/>
          </p:nvSpPr>
          <p:spPr>
            <a:xfrm>
              <a:off x="1848714" y="1172642"/>
              <a:ext cx="6469668" cy="305520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8049051-9E91-05EF-25CE-225F3C324AD9}"/>
              </a:ext>
            </a:extLst>
          </p:cNvPr>
          <p:cNvSpPr txBox="1"/>
          <p:nvPr/>
        </p:nvSpPr>
        <p:spPr>
          <a:xfrm>
            <a:off x="1533523" y="4190807"/>
            <a:ext cx="9937753" cy="1125629"/>
          </a:xfrm>
          <a:prstGeom prst="rect">
            <a:avLst/>
          </a:prstGeom>
          <a:noFill/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保守力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  <a:r>
              <a:rPr lang="zh-CN" altLang="en-US" sz="2400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功与路径无关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仅决定于相互作用质点的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始末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如：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重力、弹性力、万有引力、静电场力、分子力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6D41E9-44D2-FE7C-3C4A-30BDF1599C3C}"/>
              </a:ext>
            </a:extLst>
          </p:cNvPr>
          <p:cNvGrpSpPr/>
          <p:nvPr/>
        </p:nvGrpSpPr>
        <p:grpSpPr>
          <a:xfrm>
            <a:off x="9025523" y="1721488"/>
            <a:ext cx="2881958" cy="1784016"/>
            <a:chOff x="4159" y="2628"/>
            <a:chExt cx="1373" cy="110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79DD2E-2947-9A47-E888-F694B8912F15}"/>
                </a:ext>
              </a:extLst>
            </p:cNvPr>
            <p:cNvSpPr/>
            <p:nvPr/>
          </p:nvSpPr>
          <p:spPr>
            <a:xfrm>
              <a:off x="4159" y="2628"/>
              <a:ext cx="1373" cy="110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166925">
              <a:extLst>
                <a:ext uri="{FF2B5EF4-FFF2-40B4-BE49-F238E27FC236}">
                  <a16:creationId xmlns:a16="http://schemas.microsoft.com/office/drawing/2014/main" id="{18502266-72E5-1D71-56E6-FE4E8F35845B}"/>
                </a:ext>
              </a:extLst>
            </p:cNvPr>
            <p:cNvSpPr/>
            <p:nvPr/>
          </p:nvSpPr>
          <p:spPr>
            <a:xfrm>
              <a:off x="4312" y="2780"/>
              <a:ext cx="1151" cy="814"/>
            </a:xfrm>
            <a:custGeom>
              <a:avLst/>
              <a:gdLst/>
              <a:ahLst/>
              <a:cxnLst/>
              <a:rect l="0" t="0" r="0" b="0"/>
              <a:pathLst>
                <a:path w="1344" h="968">
                  <a:moveTo>
                    <a:pt x="0" y="56"/>
                  </a:moveTo>
                  <a:cubicBezTo>
                    <a:pt x="152" y="28"/>
                    <a:pt x="304" y="0"/>
                    <a:pt x="432" y="8"/>
                  </a:cubicBezTo>
                  <a:cubicBezTo>
                    <a:pt x="560" y="16"/>
                    <a:pt x="656" y="32"/>
                    <a:pt x="768" y="104"/>
                  </a:cubicBezTo>
                  <a:cubicBezTo>
                    <a:pt x="880" y="176"/>
                    <a:pt x="1008" y="296"/>
                    <a:pt x="1104" y="440"/>
                  </a:cubicBezTo>
                  <a:cubicBezTo>
                    <a:pt x="1200" y="584"/>
                    <a:pt x="1304" y="880"/>
                    <a:pt x="1344" y="968"/>
                  </a:cubicBezTo>
                </a:path>
              </a:pathLst>
            </a:custGeom>
            <a:noFill/>
            <a:ln w="28575" cap="flat" cmpd="sng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66926">
              <a:extLst>
                <a:ext uri="{FF2B5EF4-FFF2-40B4-BE49-F238E27FC236}">
                  <a16:creationId xmlns:a16="http://schemas.microsoft.com/office/drawing/2014/main" id="{4AD8880D-4640-9697-F4DF-D6135F717BDD}"/>
                </a:ext>
              </a:extLst>
            </p:cNvPr>
            <p:cNvSpPr/>
            <p:nvPr/>
          </p:nvSpPr>
          <p:spPr>
            <a:xfrm>
              <a:off x="4312" y="2827"/>
              <a:ext cx="1151" cy="767"/>
            </a:xfrm>
            <a:custGeom>
              <a:avLst/>
              <a:gdLst/>
              <a:ahLst/>
              <a:cxnLst/>
              <a:rect l="0" t="0" r="0" b="0"/>
              <a:pathLst>
                <a:path w="1344" h="912">
                  <a:moveTo>
                    <a:pt x="0" y="0"/>
                  </a:moveTo>
                  <a:cubicBezTo>
                    <a:pt x="124" y="40"/>
                    <a:pt x="248" y="80"/>
                    <a:pt x="336" y="144"/>
                  </a:cubicBezTo>
                  <a:cubicBezTo>
                    <a:pt x="424" y="208"/>
                    <a:pt x="488" y="304"/>
                    <a:pt x="528" y="384"/>
                  </a:cubicBezTo>
                  <a:cubicBezTo>
                    <a:pt x="568" y="464"/>
                    <a:pt x="536" y="552"/>
                    <a:pt x="576" y="624"/>
                  </a:cubicBezTo>
                  <a:cubicBezTo>
                    <a:pt x="616" y="696"/>
                    <a:pt x="640" y="768"/>
                    <a:pt x="768" y="816"/>
                  </a:cubicBezTo>
                  <a:cubicBezTo>
                    <a:pt x="896" y="864"/>
                    <a:pt x="1248" y="896"/>
                    <a:pt x="1344" y="912"/>
                  </a:cubicBezTo>
                </a:path>
              </a:pathLst>
            </a:custGeom>
            <a:noFill/>
            <a:ln w="28575" cap="flat" cmpd="sng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CEEEFE81-3703-F5BA-0886-B7C201DB8D56}"/>
                </a:ext>
              </a:extLst>
            </p:cNvPr>
            <p:cNvGraphicFramePr/>
            <p:nvPr/>
          </p:nvGraphicFramePr>
          <p:xfrm>
            <a:off x="4159" y="2706"/>
            <a:ext cx="195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215900" imgH="228600" progId="Equation.3">
                    <p:embed/>
                  </p:oleObj>
                </mc:Choice>
                <mc:Fallback>
                  <p:oleObj r:id="rId9" imgW="215900" imgH="228600" progId="Equation.3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CEEEFE81-3703-F5BA-0886-B7C201DB8D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59" y="2706"/>
                          <a:ext cx="195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直接连接符 23">
              <a:extLst>
                <a:ext uri="{FF2B5EF4-FFF2-40B4-BE49-F238E27FC236}">
                  <a16:creationId xmlns:a16="http://schemas.microsoft.com/office/drawing/2014/main" id="{D8E00A2C-948F-DDA9-0A16-16EB088CD6FC}"/>
                </a:ext>
              </a:extLst>
            </p:cNvPr>
            <p:cNvSpPr/>
            <p:nvPr/>
          </p:nvSpPr>
          <p:spPr>
            <a:xfrm flipH="1" flipV="1">
              <a:off x="4900" y="3505"/>
              <a:ext cx="223" cy="34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med" len="med"/>
              <a:tailEnd type="triangle" w="sm" len="lg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5" name="直接连接符 24">
              <a:extLst>
                <a:ext uri="{FF2B5EF4-FFF2-40B4-BE49-F238E27FC236}">
                  <a16:creationId xmlns:a16="http://schemas.microsoft.com/office/drawing/2014/main" id="{224BD040-EA6B-A7A9-9C51-DDDD0C9F6BA2}"/>
                </a:ext>
              </a:extLst>
            </p:cNvPr>
            <p:cNvSpPr/>
            <p:nvPr/>
          </p:nvSpPr>
          <p:spPr>
            <a:xfrm>
              <a:off x="5123" y="2993"/>
              <a:ext cx="157" cy="175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med" len="med"/>
              <a:tailEnd type="triangle" w="sm" len="lg"/>
            </a:ln>
          </p:spPr>
        </p:sp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D5EB290-6076-7427-EC73-353D0C1801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890275"/>
              </p:ext>
            </p:extLst>
          </p:nvPr>
        </p:nvGraphicFramePr>
        <p:xfrm>
          <a:off x="4463096" y="5262453"/>
          <a:ext cx="1706344" cy="79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98500" imgH="292100" progId="Equation.3">
                  <p:embed/>
                </p:oleObj>
              </mc:Choice>
              <mc:Fallback>
                <p:oleObj r:id="rId11" imgW="698500" imgH="292100" progId="Equation.3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4D5EB290-6076-7427-EC73-353D0C180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3096" y="5262453"/>
                        <a:ext cx="1706344" cy="79327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lin ang="81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FD4CF2D6-AE58-56CA-A065-5422A1F9F3D9}"/>
              </a:ext>
            </a:extLst>
          </p:cNvPr>
          <p:cNvSpPr txBox="1"/>
          <p:nvPr/>
        </p:nvSpPr>
        <p:spPr>
          <a:xfrm>
            <a:off x="6406506" y="5332767"/>
            <a:ext cx="1261884" cy="523220"/>
          </a:xfrm>
          <a:prstGeom prst="rect">
            <a:avLst/>
          </a:prstGeom>
          <a:noFill/>
          <a:ln w="9525"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保守力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7E76A5-0FD2-7918-7E00-6FE46E215DC0}"/>
              </a:ext>
            </a:extLst>
          </p:cNvPr>
          <p:cNvSpPr txBox="1"/>
          <p:nvPr/>
        </p:nvSpPr>
        <p:spPr>
          <a:xfrm>
            <a:off x="1533523" y="6102302"/>
            <a:ext cx="9144000" cy="497957"/>
          </a:xfrm>
          <a:prstGeom prst="rect">
            <a:avLst/>
          </a:prstGeom>
          <a:noFill/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非保守力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做功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与路径有关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（例如：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摩擦力、空气阻力、磁力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E0D854-B947-2E0E-C431-D5D52BF6F4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dvAuto="0"/>
      <p:bldP spid="30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8DFAE41-C53C-41BD-869E-C2DE5EB5F3E4}"/>
              </a:ext>
            </a:extLst>
          </p:cNvPr>
          <p:cNvSpPr/>
          <p:nvPr/>
        </p:nvSpPr>
        <p:spPr>
          <a:xfrm>
            <a:off x="85375" y="4286777"/>
            <a:ext cx="5982511" cy="77684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8">
            <a:extLst>
              <a:ext uri="{FF2B5EF4-FFF2-40B4-BE49-F238E27FC236}">
                <a16:creationId xmlns:a16="http://schemas.microsoft.com/office/drawing/2014/main" id="{99348358-3370-437B-90A7-C81E427F12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7252" y="621392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BE6E96B4-0934-4E1C-A972-41F773AAC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152" y="-22994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 </a:t>
            </a:r>
            <a:r>
              <a:rPr kumimoji="0"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  能</a:t>
            </a: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333871B-C16F-48A7-AA35-9CD2C700ABFB}"/>
              </a:ext>
            </a:extLst>
          </p:cNvPr>
          <p:cNvGrpSpPr>
            <a:grpSpLocks/>
          </p:cNvGrpSpPr>
          <p:nvPr/>
        </p:nvGrpSpPr>
        <p:grpSpPr bwMode="auto">
          <a:xfrm>
            <a:off x="126436" y="3346318"/>
            <a:ext cx="5969853" cy="892175"/>
            <a:chOff x="385" y="3385"/>
            <a:chExt cx="3113" cy="562"/>
          </a:xfrm>
        </p:grpSpPr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B5444721-60BF-4CB6-AE16-924EF37B4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385"/>
              <a:ext cx="3113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    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这种由相互作用物体的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相对位置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所确定的系统能量称为</a:t>
              </a:r>
              <a:r>
                <a:rPr kumimoji="1"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势能</a:t>
              </a:r>
            </a:p>
          </p:txBody>
        </p:sp>
        <p:graphicFrame>
          <p:nvGraphicFramePr>
            <p:cNvPr id="16" name="Object 17">
              <a:extLst>
                <a:ext uri="{FF2B5EF4-FFF2-40B4-BE49-F238E27FC236}">
                  <a16:creationId xmlns:a16="http://schemas.microsoft.com/office/drawing/2014/main" id="{0A32E44D-BD87-4874-B321-AA25B7F183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9" y="3655"/>
            <a:ext cx="43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863280" imgH="533160" progId="Equation.DSMT4">
                    <p:embed/>
                  </p:oleObj>
                </mc:Choice>
                <mc:Fallback>
                  <p:oleObj name="Equation" r:id="rId3" imgW="863280" imgH="533160" progId="Equation.DSMT4">
                    <p:embed/>
                    <p:pic>
                      <p:nvPicPr>
                        <p:cNvPr id="16" name="Object 17">
                          <a:extLst>
                            <a:ext uri="{FF2B5EF4-FFF2-40B4-BE49-F238E27FC236}">
                              <a16:creationId xmlns:a16="http://schemas.microsoft.com/office/drawing/2014/main" id="{0A32E44D-BD87-4874-B321-AA25B7F183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3655"/>
                          <a:ext cx="431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496042-F9BC-4A1E-84E8-60F48D31EF57}"/>
              </a:ext>
            </a:extLst>
          </p:cNvPr>
          <p:cNvGrpSpPr/>
          <p:nvPr/>
        </p:nvGrpSpPr>
        <p:grpSpPr>
          <a:xfrm>
            <a:off x="2463236" y="688383"/>
            <a:ext cx="6794383" cy="2609651"/>
            <a:chOff x="1523999" y="1172642"/>
            <a:chExt cx="6794383" cy="260965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5D0DC2C-DC38-4D81-9B6A-5DFF13115E09}"/>
                </a:ext>
              </a:extLst>
            </p:cNvPr>
            <p:cNvGrpSpPr/>
            <p:nvPr/>
          </p:nvGrpSpPr>
          <p:grpSpPr>
            <a:xfrm>
              <a:off x="1945369" y="1275451"/>
              <a:ext cx="6173080" cy="2506842"/>
              <a:chOff x="2062429" y="1787151"/>
              <a:chExt cx="6173080" cy="2506842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75A301F-C329-416D-8838-0E3E225DF2B9}"/>
                  </a:ext>
                </a:extLst>
              </p:cNvPr>
              <p:cNvGrpSpPr/>
              <p:nvPr/>
            </p:nvGrpSpPr>
            <p:grpSpPr>
              <a:xfrm>
                <a:off x="2062429" y="1787151"/>
                <a:ext cx="4777975" cy="2175180"/>
                <a:chOff x="221" y="1128"/>
                <a:chExt cx="2654" cy="1612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9345420-D53E-4282-912A-40CC7D54DDE1}"/>
                    </a:ext>
                  </a:extLst>
                </p:cNvPr>
                <p:cNvSpPr/>
                <p:nvPr/>
              </p:nvSpPr>
              <p:spPr>
                <a:xfrm>
                  <a:off x="221" y="1676"/>
                  <a:ext cx="670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弹力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CD37BE9-CC70-4A28-981A-81FF0D537CF1}"/>
                    </a:ext>
                  </a:extLst>
                </p:cNvPr>
                <p:cNvSpPr/>
                <p:nvPr/>
              </p:nvSpPr>
              <p:spPr>
                <a:xfrm>
                  <a:off x="221" y="2398"/>
                  <a:ext cx="670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引力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06BFE929-0A7A-4752-B4CC-FBCEF14F5DAA}"/>
                    </a:ext>
                  </a:extLst>
                </p:cNvPr>
                <p:cNvGraphicFramePr/>
                <p:nvPr/>
              </p:nvGraphicFramePr>
              <p:xfrm>
                <a:off x="1027" y="1137"/>
                <a:ext cx="1848" cy="3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3327120" imgH="469800" progId="Equation.DSMT4">
                        <p:embed/>
                      </p:oleObj>
                    </mc:Choice>
                    <mc:Fallback>
                      <p:oleObj name="Equation" r:id="rId5" imgW="3327120" imgH="46980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06BFE929-0A7A-4752-B4CC-FBCEF14F5DA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7" y="1137"/>
                              <a:ext cx="1848" cy="34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BA559A0-5C4E-4A50-91E3-EF388776ECC4}"/>
                    </a:ext>
                  </a:extLst>
                </p:cNvPr>
                <p:cNvSpPr txBox="1"/>
                <p:nvPr/>
              </p:nvSpPr>
              <p:spPr>
                <a:xfrm>
                  <a:off x="221" y="1128"/>
                  <a:ext cx="1344" cy="3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solidFill>
                        <a:srgbClr val="FF0000"/>
                      </a:solidFill>
                      <a:latin typeface="+mn-ea"/>
                    </a:rPr>
                    <a:t>重力</a:t>
                  </a:r>
                  <a:r>
                    <a:rPr lang="zh-CN" altLang="en-US" sz="2400" dirty="0">
                      <a:latin typeface="+mn-ea"/>
                    </a:rPr>
                    <a:t>功</a:t>
                  </a:r>
                </a:p>
              </p:txBody>
            </p:sp>
          </p:grpSp>
          <p:graphicFrame>
            <p:nvGraphicFramePr>
              <p:cNvPr id="36" name="Object 14">
                <a:extLst>
                  <a:ext uri="{FF2B5EF4-FFF2-40B4-BE49-F238E27FC236}">
                    <a16:creationId xmlns:a16="http://schemas.microsoft.com/office/drawing/2014/main" id="{4C97BD92-55F7-4543-AAE2-96AD2CCF69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0310" y="3189094"/>
              <a:ext cx="4775199" cy="11048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4775040" imgH="1104840" progId="Equation.DSMT4">
                      <p:embed/>
                    </p:oleObj>
                  </mc:Choice>
                  <mc:Fallback>
                    <p:oleObj name="Equation" r:id="rId7" imgW="4775040" imgH="1104840" progId="Equation.DSMT4">
                      <p:embed/>
                      <p:pic>
                        <p:nvPicPr>
                          <p:cNvPr id="36" name="Object 14">
                            <a:extLst>
                              <a:ext uri="{FF2B5EF4-FFF2-40B4-BE49-F238E27FC236}">
                                <a16:creationId xmlns:a16="http://schemas.microsoft.com/office/drawing/2014/main" id="{4C97BD92-55F7-4543-AAE2-96AD2CCF6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310" y="3189094"/>
                            <a:ext cx="4775199" cy="11048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7C8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13">
                <a:extLst>
                  <a:ext uri="{FF2B5EF4-FFF2-40B4-BE49-F238E27FC236}">
                    <a16:creationId xmlns:a16="http://schemas.microsoft.com/office/drawing/2014/main" id="{4E13C42A-7B15-4892-93E7-0AFEAD575D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1468" y="2286972"/>
              <a:ext cx="3340100" cy="889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340080" imgH="888840" progId="Equation.DSMT4">
                      <p:embed/>
                    </p:oleObj>
                  </mc:Choice>
                  <mc:Fallback>
                    <p:oleObj name="Equation" r:id="rId9" imgW="3340080" imgH="888840" progId="Equation.DSMT4">
                      <p:embed/>
                      <p:pic>
                        <p:nvPicPr>
                          <p:cNvPr id="37" name="Object 13">
                            <a:extLst>
                              <a:ext uri="{FF2B5EF4-FFF2-40B4-BE49-F238E27FC236}">
                                <a16:creationId xmlns:a16="http://schemas.microsoft.com/office/drawing/2014/main" id="{4E13C42A-7B15-4892-93E7-0AFEAD575D5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31468" y="2286972"/>
                            <a:ext cx="3340100" cy="889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7C8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CE4D01F-E8A0-4C24-BFB5-FE4647F1A274}"/>
                </a:ext>
              </a:extLst>
            </p:cNvPr>
            <p:cNvSpPr/>
            <p:nvPr/>
          </p:nvSpPr>
          <p:spPr>
            <a:xfrm>
              <a:off x="1523999" y="1172642"/>
              <a:ext cx="6794383" cy="260965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F873C71C-269C-4DE1-9149-2E6716C4EE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322" y="4305251"/>
          <a:ext cx="2336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36760" imgH="723600" progId="Equation.DSMT4">
                  <p:embed/>
                </p:oleObj>
              </mc:Choice>
              <mc:Fallback>
                <p:oleObj name="Equation" r:id="rId11" imgW="2336760" imgH="723600" progId="Equation.DSMT4">
                  <p:embed/>
                  <p:pic>
                    <p:nvPicPr>
                      <p:cNvPr id="17" name="Object 6">
                        <a:extLst>
                          <a:ext uri="{FF2B5EF4-FFF2-40B4-BE49-F238E27FC236}">
                            <a16:creationId xmlns:a16="http://schemas.microsoft.com/office/drawing/2014/main" id="{F873C71C-269C-4DE1-9149-2E6716C4EE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22" y="4305251"/>
                        <a:ext cx="2336800" cy="7239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EFD32C60-2A32-4CFD-9441-17C2738A7C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8069" y="4466969"/>
          <a:ext cx="3403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03440" imgH="444240" progId="Equation.DSMT4">
                  <p:embed/>
                </p:oleObj>
              </mc:Choice>
              <mc:Fallback>
                <p:oleObj name="Equation" r:id="rId13" imgW="3403440" imgH="444240" progId="Equation.DSMT4">
                  <p:embed/>
                  <p:pic>
                    <p:nvPicPr>
                      <p:cNvPr id="18" name="Object 6">
                        <a:extLst>
                          <a:ext uri="{FF2B5EF4-FFF2-40B4-BE49-F238E27FC236}">
                            <a16:creationId xmlns:a16="http://schemas.microsoft.com/office/drawing/2014/main" id="{EFD32C60-2A32-4CFD-9441-17C2738A7C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069" y="4466969"/>
                        <a:ext cx="3403600" cy="4445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5">
            <a:extLst>
              <a:ext uri="{FF2B5EF4-FFF2-40B4-BE49-F238E27FC236}">
                <a16:creationId xmlns:a16="http://schemas.microsoft.com/office/drawing/2014/main" id="{B5EFC2CB-4053-4CB5-A90E-5325AE21E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61" y="5043414"/>
            <a:ext cx="5304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保守力的功等于系统势能增量的负值。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2225668-F6F7-82F8-6DA4-FE46C8C832C6}"/>
              </a:ext>
            </a:extLst>
          </p:cNvPr>
          <p:cNvCxnSpPr>
            <a:cxnSpLocks/>
          </p:cNvCxnSpPr>
          <p:nvPr/>
        </p:nvCxnSpPr>
        <p:spPr>
          <a:xfrm>
            <a:off x="6096000" y="3298034"/>
            <a:ext cx="26504" cy="353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17FB35E-23BC-D1CD-A58F-0FEE76721B12}"/>
              </a:ext>
            </a:extLst>
          </p:cNvPr>
          <p:cNvSpPr txBox="1"/>
          <p:nvPr/>
        </p:nvSpPr>
        <p:spPr>
          <a:xfrm>
            <a:off x="6166526" y="4246067"/>
            <a:ext cx="1152733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12A289A0-3842-130F-8A68-B0F086753B47}"/>
              </a:ext>
            </a:extLst>
          </p:cNvPr>
          <p:cNvGrpSpPr>
            <a:grpSpLocks/>
          </p:cNvGrpSpPr>
          <p:nvPr/>
        </p:nvGrpSpPr>
        <p:grpSpPr bwMode="auto">
          <a:xfrm>
            <a:off x="8614" y="5409390"/>
            <a:ext cx="6157912" cy="1227138"/>
            <a:chOff x="295" y="157"/>
            <a:chExt cx="3879" cy="77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B8B0C374-8E90-2542-D849-3D7505ED1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57"/>
              <a:ext cx="3879" cy="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若取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点为势能零点                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则质点在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a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点的势能为：</a:t>
              </a:r>
            </a:p>
          </p:txBody>
        </p:sp>
        <p:graphicFrame>
          <p:nvGraphicFramePr>
            <p:cNvPr id="23" name="Object 4">
              <a:extLst>
                <a:ext uri="{FF2B5EF4-FFF2-40B4-BE49-F238E27FC236}">
                  <a16:creationId xmlns:a16="http://schemas.microsoft.com/office/drawing/2014/main" id="{174119C0-3FD7-4F92-A1C2-2AC02C8265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51" y="280"/>
            <a:ext cx="71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30040" imgH="444240" progId="Equation.DSMT4">
                    <p:embed/>
                  </p:oleObj>
                </mc:Choice>
                <mc:Fallback>
                  <p:oleObj name="Equation" r:id="rId15" imgW="1130040" imgH="444240" progId="Equation.DSMT4">
                    <p:embed/>
                    <p:pic>
                      <p:nvPicPr>
                        <p:cNvPr id="23" name="Object 4">
                          <a:extLst>
                            <a:ext uri="{FF2B5EF4-FFF2-40B4-BE49-F238E27FC236}">
                              <a16:creationId xmlns:a16="http://schemas.microsoft.com/office/drawing/2014/main" id="{174119C0-3FD7-4F92-A1C2-2AC02C8265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1" y="280"/>
                          <a:ext cx="71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E066EC3B-9766-6754-BCE0-A87BCF25A8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0118" y="6169617"/>
          <a:ext cx="2160684" cy="66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349360" imgH="723600" progId="Equation.DSMT4">
                  <p:embed/>
                </p:oleObj>
              </mc:Choice>
              <mc:Fallback>
                <p:oleObj name="Equation" r:id="rId17" imgW="2349360" imgH="723600" progId="Equation.DSMT4">
                  <p:embed/>
                  <p:pic>
                    <p:nvPicPr>
                      <p:cNvPr id="24" name="Object 3">
                        <a:extLst>
                          <a:ext uri="{FF2B5EF4-FFF2-40B4-BE49-F238E27FC236}">
                            <a16:creationId xmlns:a16="http://schemas.microsoft.com/office/drawing/2014/main" id="{E066EC3B-9766-6754-BCE0-A87BCF25A8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118" y="6169617"/>
                        <a:ext cx="2160684" cy="665724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38100" cmpd="dbl">
                        <a:noFill/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6">
            <a:extLst>
              <a:ext uri="{FF2B5EF4-FFF2-40B4-BE49-F238E27FC236}">
                <a16:creationId xmlns:a16="http://schemas.microsoft.com/office/drawing/2014/main" id="{0B5C7F5B-1606-C251-B4E7-32BE76206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558" y="3377706"/>
            <a:ext cx="6221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     质点在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某一点的势能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等于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质点从该点经任意路径到势能零点保守力所做的功。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048669-B20B-2312-001A-6157BCB3F0C6}"/>
              </a:ext>
            </a:extLst>
          </p:cNvPr>
          <p:cNvGrpSpPr/>
          <p:nvPr/>
        </p:nvGrpSpPr>
        <p:grpSpPr>
          <a:xfrm>
            <a:off x="6023695" y="4767701"/>
            <a:ext cx="6021174" cy="2003584"/>
            <a:chOff x="6023695" y="4767701"/>
            <a:chExt cx="6021174" cy="2003584"/>
          </a:xfrm>
        </p:grpSpPr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20F2610A-3C89-4EDC-0003-51F26344D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3695" y="4767701"/>
              <a:ext cx="5999163" cy="1509714"/>
              <a:chOff x="1202" y="2596"/>
              <a:chExt cx="3779" cy="951"/>
            </a:xfrm>
          </p:grpSpPr>
          <p:sp>
            <p:nvSpPr>
              <p:cNvPr id="9" name="Text Box 9">
                <a:extLst>
                  <a:ext uri="{FF2B5EF4-FFF2-40B4-BE49-F238E27FC236}">
                    <a16:creationId xmlns:a16="http://schemas.microsoft.com/office/drawing/2014/main" id="{40385A68-0CB3-4700-748E-FD3ACE7E9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9" y="2596"/>
                <a:ext cx="180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势能属于系统；</a:t>
                </a:r>
              </a:p>
            </p:txBody>
          </p:sp>
          <p:sp>
            <p:nvSpPr>
              <p:cNvPr id="10" name="Text Box 11">
                <a:extLst>
                  <a:ext uri="{FF2B5EF4-FFF2-40B4-BE49-F238E27FC236}">
                    <a16:creationId xmlns:a16="http://schemas.microsoft.com/office/drawing/2014/main" id="{C8D986E6-609B-0644-5F1A-6E60BA0FD9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2" y="2924"/>
                <a:ext cx="331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342900" indent="-342900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势能是状态量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是位置坐标的函数；</a:t>
                </a:r>
              </a:p>
            </p:txBody>
          </p:sp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C8AE475E-6655-5944-BD4D-B5D283196B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6" y="3181"/>
                <a:ext cx="3735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势能是相对量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与零势能位置的选取有关。</a:t>
                </a:r>
              </a:p>
            </p:txBody>
          </p:sp>
        </p:grpSp>
        <p:sp>
          <p:nvSpPr>
            <p:cNvPr id="28" name="Text Box 13">
              <a:extLst>
                <a:ext uri="{FF2B5EF4-FFF2-40B4-BE49-F238E27FC236}">
                  <a16:creationId xmlns:a16="http://schemas.microsoft.com/office/drawing/2014/main" id="{31AAEC96-F6E8-8E86-5CF1-C78144AA0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556" y="6190259"/>
              <a:ext cx="5929313" cy="581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势能差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与零势能位置的选取无关。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B2683E9-7449-0DE9-9354-100DFA9D005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358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utoUpdateAnimBg="0"/>
      <p:bldP spid="19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DF9759-8B06-7FC7-85EF-995B95C1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" y="709885"/>
            <a:ext cx="11199383" cy="61481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C9AA8-5864-30C3-2A66-3C4946EF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0645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3CB5A9E-1794-D307-6B57-24567C00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274"/>
            <a:ext cx="12192000" cy="16708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3BE374-5C05-5898-8323-4EA37576C0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0"/>
            <a:ext cx="12192000" cy="33835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AF0926-BB45-CFA5-68BA-1D7A434EB494}"/>
              </a:ext>
            </a:extLst>
          </p:cNvPr>
          <p:cNvSpPr txBox="1"/>
          <p:nvPr/>
        </p:nvSpPr>
        <p:spPr>
          <a:xfrm>
            <a:off x="8833075" y="4384003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48A516-C3AA-2DCC-DC9C-2FFB9EBE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43177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949058-5FFD-BB83-62F1-0EAB3D96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5" y="849540"/>
            <a:ext cx="11658600" cy="2343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B0DC32-8CBF-5F3A-E978-F72D39A57585}"/>
              </a:ext>
            </a:extLst>
          </p:cNvPr>
          <p:cNvSpPr txBox="1"/>
          <p:nvPr/>
        </p:nvSpPr>
        <p:spPr>
          <a:xfrm>
            <a:off x="603229" y="2651361"/>
            <a:ext cx="108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CC18B-CA33-2B74-413B-91C3EB5F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3429000"/>
            <a:ext cx="10877550" cy="1828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62D392-46FA-1BDE-ADE9-87C7F8EC3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7" y="5389108"/>
            <a:ext cx="12151883" cy="14506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5A9B7A-8796-FF3E-3BA8-B75C3D55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696075" cy="571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91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511576F-5652-5313-10F3-4B1BF30E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0"/>
            <a:ext cx="3505200" cy="7048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9B4D8E-0CD4-11E9-2688-95F15612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3572"/>
            <a:ext cx="12192000" cy="27444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52DAD3-5C07-F954-A657-276614DCE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6048"/>
            <a:ext cx="12192000" cy="26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60" name="Object 80">
            <a:extLst>
              <a:ext uri="{FF2B5EF4-FFF2-40B4-BE49-F238E27FC236}">
                <a16:creationId xmlns:a16="http://schemas.microsoft.com/office/drawing/2014/main" id="{CD5F1E58-B937-4375-81C0-2EF87D46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313587"/>
              </p:ext>
            </p:extLst>
          </p:nvPr>
        </p:nvGraphicFramePr>
        <p:xfrm>
          <a:off x="4086835" y="2922654"/>
          <a:ext cx="2641320" cy="93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939600" progId="Equation.DSMT4">
                  <p:embed/>
                </p:oleObj>
              </mc:Choice>
              <mc:Fallback>
                <p:oleObj name="Equation" r:id="rId2" imgW="2641320" imgH="939600" progId="Equation.DSMT4">
                  <p:embed/>
                  <p:pic>
                    <p:nvPicPr>
                      <p:cNvPr id="122960" name="Object 80">
                        <a:extLst>
                          <a:ext uri="{FF2B5EF4-FFF2-40B4-BE49-F238E27FC236}">
                            <a16:creationId xmlns:a16="http://schemas.microsoft.com/office/drawing/2014/main" id="{CD5F1E58-B937-4375-81C0-2EF87D461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835" y="2922654"/>
                        <a:ext cx="2641320" cy="939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1" name="Rectangle 81">
            <a:extLst>
              <a:ext uri="{FF2B5EF4-FFF2-40B4-BE49-F238E27FC236}">
                <a16:creationId xmlns:a16="http://schemas.microsoft.com/office/drawing/2014/main" id="{17297746-907F-4731-BDF6-A5D7CAF04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47" y="3108577"/>
            <a:ext cx="2825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）变力的冲量：</a:t>
            </a:r>
          </a:p>
        </p:txBody>
      </p:sp>
      <p:sp>
        <p:nvSpPr>
          <p:cNvPr id="122962" name="Text Box 82">
            <a:extLst>
              <a:ext uri="{FF2B5EF4-FFF2-40B4-BE49-F238E27FC236}">
                <a16:creationId xmlns:a16="http://schemas.microsoft.com/office/drawing/2014/main" id="{0B08F65E-8DC7-4344-96C6-27485BF2E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189" y="2207841"/>
            <a:ext cx="2641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）恒力的冲量：</a:t>
            </a:r>
          </a:p>
        </p:txBody>
      </p:sp>
      <p:graphicFrame>
        <p:nvGraphicFramePr>
          <p:cNvPr id="122963" name="Object 83">
            <a:extLst>
              <a:ext uri="{FF2B5EF4-FFF2-40B4-BE49-F238E27FC236}">
                <a16:creationId xmlns:a16="http://schemas.microsoft.com/office/drawing/2014/main" id="{B512148F-3297-48B1-ADBB-5693456C6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575688"/>
              </p:ext>
            </p:extLst>
          </p:nvPr>
        </p:nvGraphicFramePr>
        <p:xfrm>
          <a:off x="4129041" y="2203773"/>
          <a:ext cx="1739880" cy="46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880" imgH="469800" progId="Equation.DSMT4">
                  <p:embed/>
                </p:oleObj>
              </mc:Choice>
              <mc:Fallback>
                <p:oleObj name="Equation" r:id="rId4" imgW="1739880" imgH="469800" progId="Equation.DSMT4">
                  <p:embed/>
                  <p:pic>
                    <p:nvPicPr>
                      <p:cNvPr id="122963" name="Object 83">
                        <a:extLst>
                          <a:ext uri="{FF2B5EF4-FFF2-40B4-BE49-F238E27FC236}">
                            <a16:creationId xmlns:a16="http://schemas.microsoft.com/office/drawing/2014/main" id="{B512148F-3297-48B1-ADBB-5693456C64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41" y="2203773"/>
                        <a:ext cx="1739880" cy="469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>
            <a:extLst>
              <a:ext uri="{FF2B5EF4-FFF2-40B4-BE49-F238E27FC236}">
                <a16:creationId xmlns:a16="http://schemas.microsoft.com/office/drawing/2014/main" id="{A62E49CD-2BE3-442D-97B0-36D72F674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63" y="1523945"/>
            <a:ext cx="110984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说明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411F6E0-C5C8-4A3D-82D3-F544914D0FED}"/>
              </a:ext>
            </a:extLst>
          </p:cNvPr>
          <p:cNvGrpSpPr/>
          <p:nvPr/>
        </p:nvGrpSpPr>
        <p:grpSpPr>
          <a:xfrm>
            <a:off x="6388247" y="2185917"/>
            <a:ext cx="2469073" cy="474780"/>
            <a:chOff x="7077387" y="2572362"/>
            <a:chExt cx="2469073" cy="47478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D22AE6F-8467-4984-A46C-D2801B714EE7}"/>
                </a:ext>
              </a:extLst>
            </p:cNvPr>
            <p:cNvGrpSpPr/>
            <p:nvPr/>
          </p:nvGrpSpPr>
          <p:grpSpPr>
            <a:xfrm>
              <a:off x="7077387" y="2572777"/>
              <a:ext cx="2469073" cy="474365"/>
              <a:chOff x="3756118" y="5224583"/>
              <a:chExt cx="2469073" cy="474365"/>
            </a:xfrm>
          </p:grpSpPr>
          <p:graphicFrame>
            <p:nvGraphicFramePr>
              <p:cNvPr id="20" name="Object 83">
                <a:extLst>
                  <a:ext uri="{FF2B5EF4-FFF2-40B4-BE49-F238E27FC236}">
                    <a16:creationId xmlns:a16="http://schemas.microsoft.com/office/drawing/2014/main" id="{E71AC938-D239-4E9D-813F-BCA5295E95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56118" y="5224583"/>
              <a:ext cx="2794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279360" imgH="457200" progId="Equation.DSMT4">
                      <p:embed/>
                    </p:oleObj>
                  </mc:Choice>
                  <mc:Fallback>
                    <p:oleObj name="Equation" r:id="rId6" imgW="279360" imgH="457200" progId="Equation.DSMT4">
                      <p:embed/>
                      <p:pic>
                        <p:nvPicPr>
                          <p:cNvPr id="20" name="Object 83">
                            <a:extLst>
                              <a:ext uri="{FF2B5EF4-FFF2-40B4-BE49-F238E27FC236}">
                                <a16:creationId xmlns:a16="http://schemas.microsoft.com/office/drawing/2014/main" id="{E71AC938-D239-4E9D-813F-BCA5295E95F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56118" y="5224583"/>
                            <a:ext cx="279400" cy="4572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Text Box 82">
                <a:extLst>
                  <a:ext uri="{FF2B5EF4-FFF2-40B4-BE49-F238E27FC236}">
                    <a16:creationId xmlns:a16="http://schemas.microsoft.com/office/drawing/2014/main" id="{84612535-A2E3-4ACB-A50A-3C8BB03CFF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6118" y="5237283"/>
                <a:ext cx="246907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 与     方向相同</a:t>
                </a:r>
              </a:p>
            </p:txBody>
          </p:sp>
        </p:grpSp>
        <p:graphicFrame>
          <p:nvGraphicFramePr>
            <p:cNvPr id="25" name="Object 83">
              <a:extLst>
                <a:ext uri="{FF2B5EF4-FFF2-40B4-BE49-F238E27FC236}">
                  <a16:creationId xmlns:a16="http://schemas.microsoft.com/office/drawing/2014/main" id="{AC079723-4CC5-4B1C-BD39-9B34F0F5F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99468" y="2572362"/>
            <a:ext cx="3683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68280" imgH="457200" progId="Equation.DSMT4">
                    <p:embed/>
                  </p:oleObj>
                </mc:Choice>
                <mc:Fallback>
                  <p:oleObj name="Equation" r:id="rId8" imgW="368280" imgH="457200" progId="Equation.DSMT4">
                    <p:embed/>
                    <p:pic>
                      <p:nvPicPr>
                        <p:cNvPr id="25" name="Object 83">
                          <a:extLst>
                            <a:ext uri="{FF2B5EF4-FFF2-40B4-BE49-F238E27FC236}">
                              <a16:creationId xmlns:a16="http://schemas.microsoft.com/office/drawing/2014/main" id="{AC079723-4CC5-4B1C-BD39-9B34F0F5F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9468" y="2572362"/>
                          <a:ext cx="368300" cy="4572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Rectangle 81">
            <a:extLst>
              <a:ext uri="{FF2B5EF4-FFF2-40B4-BE49-F238E27FC236}">
                <a16:creationId xmlns:a16="http://schemas.microsoft.com/office/drawing/2014/main" id="{51F5A378-4828-40DC-B6BF-B3782325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47" y="1537905"/>
            <a:ext cx="2825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）冲量是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矢量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endParaRPr kumimoji="1"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810801-FCCB-4649-B1D6-F00D101A497D}"/>
              </a:ext>
            </a:extLst>
          </p:cNvPr>
          <p:cNvGrpSpPr/>
          <p:nvPr/>
        </p:nvGrpSpPr>
        <p:grpSpPr>
          <a:xfrm>
            <a:off x="6937326" y="3119616"/>
            <a:ext cx="3845940" cy="474365"/>
            <a:chOff x="4754032" y="5593506"/>
            <a:chExt cx="3845940" cy="474365"/>
          </a:xfrm>
        </p:grpSpPr>
        <p:graphicFrame>
          <p:nvGraphicFramePr>
            <p:cNvPr id="29" name="Object 83">
              <a:extLst>
                <a:ext uri="{FF2B5EF4-FFF2-40B4-BE49-F238E27FC236}">
                  <a16:creationId xmlns:a16="http://schemas.microsoft.com/office/drawing/2014/main" id="{044AA2F5-870F-4EBD-AD86-777E6CBF9F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72516" y="5593506"/>
            <a:ext cx="279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79360" imgH="457200" progId="Equation.DSMT4">
                    <p:embed/>
                  </p:oleObj>
                </mc:Choice>
                <mc:Fallback>
                  <p:oleObj name="Equation" r:id="rId10" imgW="279360" imgH="457200" progId="Equation.DSMT4">
                    <p:embed/>
                    <p:pic>
                      <p:nvPicPr>
                        <p:cNvPr id="29" name="Object 83">
                          <a:extLst>
                            <a:ext uri="{FF2B5EF4-FFF2-40B4-BE49-F238E27FC236}">
                              <a16:creationId xmlns:a16="http://schemas.microsoft.com/office/drawing/2014/main" id="{044AA2F5-870F-4EBD-AD86-777E6CBF9F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516" y="5593506"/>
                          <a:ext cx="279400" cy="4572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82">
              <a:extLst>
                <a:ext uri="{FF2B5EF4-FFF2-40B4-BE49-F238E27FC236}">
                  <a16:creationId xmlns:a16="http://schemas.microsoft.com/office/drawing/2014/main" id="{BDA3774D-D88D-4825-B43A-1D5C3CD0B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4032" y="5606206"/>
              <a:ext cx="384594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冲量     由       的方向决定</a:t>
              </a:r>
            </a:p>
          </p:txBody>
        </p:sp>
        <p:graphicFrame>
          <p:nvGraphicFramePr>
            <p:cNvPr id="37" name="Object 92">
              <a:extLst>
                <a:ext uri="{FF2B5EF4-FFF2-40B4-BE49-F238E27FC236}">
                  <a16:creationId xmlns:a16="http://schemas.microsoft.com/office/drawing/2014/main" id="{6CEF58D9-645C-460B-9FCC-9AD7228402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90066" y="5681533"/>
            <a:ext cx="4445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44240" imgH="380880" progId="Equation.DSMT4">
                    <p:embed/>
                  </p:oleObj>
                </mc:Choice>
                <mc:Fallback>
                  <p:oleObj name="Equation" r:id="rId11" imgW="444240" imgH="380880" progId="Equation.DSMT4">
                    <p:embed/>
                    <p:pic>
                      <p:nvPicPr>
                        <p:cNvPr id="37" name="Object 92">
                          <a:extLst>
                            <a:ext uri="{FF2B5EF4-FFF2-40B4-BE49-F238E27FC236}">
                              <a16:creationId xmlns:a16="http://schemas.microsoft.com/office/drawing/2014/main" id="{6CEF58D9-645C-460B-9FCC-9AD7228402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0066" y="5681533"/>
                          <a:ext cx="4445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95">
            <a:extLst>
              <a:ext uri="{FF2B5EF4-FFF2-40B4-BE49-F238E27FC236}">
                <a16:creationId xmlns:a16="http://schemas.microsoft.com/office/drawing/2014/main" id="{6D850E64-EE26-4C71-93AF-C6EC727A507C}"/>
              </a:ext>
            </a:extLst>
          </p:cNvPr>
          <p:cNvGrpSpPr>
            <a:grpSpLocks/>
          </p:cNvGrpSpPr>
          <p:nvPr/>
        </p:nvGrpSpPr>
        <p:grpSpPr bwMode="auto">
          <a:xfrm>
            <a:off x="3831107" y="1513954"/>
            <a:ext cx="4752975" cy="457200"/>
            <a:chOff x="1471" y="3319"/>
            <a:chExt cx="2994" cy="288"/>
          </a:xfrm>
        </p:grpSpPr>
        <p:sp>
          <p:nvSpPr>
            <p:cNvPr id="39" name="Text Box 87">
              <a:extLst>
                <a:ext uri="{FF2B5EF4-FFF2-40B4-BE49-F238E27FC236}">
                  <a16:creationId xmlns:a16="http://schemas.microsoft.com/office/drawing/2014/main" id="{0EA88EAD-B9E9-498A-8B1D-205675282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1" y="3319"/>
              <a:ext cx="29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动量定理中    指</a:t>
              </a:r>
              <a:r>
                <a:rPr kumimoji="1"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合外力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；</a:t>
              </a:r>
            </a:p>
          </p:txBody>
        </p:sp>
        <p:graphicFrame>
          <p:nvGraphicFramePr>
            <p:cNvPr id="40" name="Object 88">
              <a:extLst>
                <a:ext uri="{FF2B5EF4-FFF2-40B4-BE49-F238E27FC236}">
                  <a16:creationId xmlns:a16="http://schemas.microsoft.com/office/drawing/2014/main" id="{0F0F3E4B-7684-46D9-B397-7E003EC6D1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05" y="3333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04560" imgH="368280" progId="Equation.DSMT4">
                    <p:embed/>
                  </p:oleObj>
                </mc:Choice>
                <mc:Fallback>
                  <p:oleObj name="Equation" r:id="rId13" imgW="304560" imgH="368280" progId="Equation.DSMT4">
                    <p:embed/>
                    <p:pic>
                      <p:nvPicPr>
                        <p:cNvPr id="40" name="Object 88">
                          <a:extLst>
                            <a:ext uri="{FF2B5EF4-FFF2-40B4-BE49-F238E27FC236}">
                              <a16:creationId xmlns:a16="http://schemas.microsoft.com/office/drawing/2014/main" id="{0F0F3E4B-7684-46D9-B397-7E003EC6D1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" y="3333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Rectangle 89">
            <a:extLst>
              <a:ext uri="{FF2B5EF4-FFF2-40B4-BE49-F238E27FC236}">
                <a16:creationId xmlns:a16="http://schemas.microsoft.com/office/drawing/2014/main" id="{AF17F281-2E5C-495A-95D6-48A1C6971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016" y="3899566"/>
            <a:ext cx="8159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(4)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动量定理是矢量式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应用时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(1)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直接画矢量图求解</a:t>
            </a:r>
          </a:p>
        </p:txBody>
      </p:sp>
      <p:graphicFrame>
        <p:nvGraphicFramePr>
          <p:cNvPr id="42" name="Object 84">
            <a:extLst>
              <a:ext uri="{FF2B5EF4-FFF2-40B4-BE49-F238E27FC236}">
                <a16:creationId xmlns:a16="http://schemas.microsoft.com/office/drawing/2014/main" id="{2C13D762-8045-40B3-9C59-CC6E20CE81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185247"/>
              </p:ext>
            </p:extLst>
          </p:nvPr>
        </p:nvGraphicFramePr>
        <p:xfrm>
          <a:off x="4676340" y="633360"/>
          <a:ext cx="4241520" cy="93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241520" imgH="939600" progId="Equation.DSMT4">
                  <p:embed/>
                </p:oleObj>
              </mc:Choice>
              <mc:Fallback>
                <p:oleObj name="Equation" r:id="rId15" imgW="4241520" imgH="939600" progId="Equation.DSMT4">
                  <p:embed/>
                  <p:pic>
                    <p:nvPicPr>
                      <p:cNvPr id="42" name="Object 84">
                        <a:extLst>
                          <a:ext uri="{FF2B5EF4-FFF2-40B4-BE49-F238E27FC236}">
                            <a16:creationId xmlns:a16="http://schemas.microsoft.com/office/drawing/2014/main" id="{2C13D762-8045-40B3-9C59-CC6E20CE8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340" y="633360"/>
                        <a:ext cx="4241520" cy="939600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78">
            <a:extLst>
              <a:ext uri="{FF2B5EF4-FFF2-40B4-BE49-F238E27FC236}">
                <a16:creationId xmlns:a16="http://schemas.microsoft.com/office/drawing/2014/main" id="{202F9D31-836B-4736-8510-860760DB6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551" y="782105"/>
            <a:ext cx="327789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质点动量定理：</a:t>
            </a:r>
          </a:p>
        </p:txBody>
      </p:sp>
      <p:sp>
        <p:nvSpPr>
          <p:cNvPr id="45" name="Rectangle 89">
            <a:extLst>
              <a:ext uri="{FF2B5EF4-FFF2-40B4-BE49-F238E27FC236}">
                <a16:creationId xmlns:a16="http://schemas.microsoft.com/office/drawing/2014/main" id="{F58B956A-2977-4C9E-A307-95AA5056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360" y="3894228"/>
            <a:ext cx="43456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列坐标分量式求解。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36C67DDA-EE59-91D3-D3A7-660FF0CF5908}"/>
              </a:ext>
            </a:extLst>
          </p:cNvPr>
          <p:cNvGrpSpPr>
            <a:grpSpLocks/>
          </p:cNvGrpSpPr>
          <p:nvPr/>
        </p:nvGrpSpPr>
        <p:grpSpPr bwMode="auto">
          <a:xfrm>
            <a:off x="5507316" y="4395073"/>
            <a:ext cx="4098707" cy="2478187"/>
            <a:chOff x="964" y="1063"/>
            <a:chExt cx="2648" cy="1691"/>
          </a:xfrm>
        </p:grpSpPr>
        <p:graphicFrame>
          <p:nvGraphicFramePr>
            <p:cNvPr id="6" name="Object 10">
              <a:extLst>
                <a:ext uri="{FF2B5EF4-FFF2-40B4-BE49-F238E27FC236}">
                  <a16:creationId xmlns:a16="http://schemas.microsoft.com/office/drawing/2014/main" id="{A960E4E4-A111-E440-9E7F-343933F694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6607915"/>
                </p:ext>
              </p:extLst>
            </p:nvPr>
          </p:nvGraphicFramePr>
          <p:xfrm>
            <a:off x="1236" y="1063"/>
            <a:ext cx="2376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4635360" imgH="3124080" progId="Equation.DSMT4">
                    <p:embed/>
                  </p:oleObj>
                </mc:Choice>
                <mc:Fallback>
                  <p:oleObj name="Equation" r:id="rId17" imgW="4635360" imgH="3124080" progId="Equation.DSMT4">
                    <p:embed/>
                    <p:pic>
                      <p:nvPicPr>
                        <p:cNvPr id="6" name="Object 10">
                          <a:extLst>
                            <a:ext uri="{FF2B5EF4-FFF2-40B4-BE49-F238E27FC236}">
                              <a16:creationId xmlns:a16="http://schemas.microsoft.com/office/drawing/2014/main" id="{A960E4E4-A111-E440-9E7F-343933F694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6" y="1063"/>
                          <a:ext cx="2376" cy="1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E08740D5-C20A-B373-02BE-6D206D792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" y="1376"/>
              <a:ext cx="256" cy="1328"/>
            </a:xfrm>
            <a:prstGeom prst="leftBrace">
              <a:avLst>
                <a:gd name="adj1" fmla="val 246377"/>
                <a:gd name="adj2" fmla="val 50000"/>
              </a:avLst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b="1" i="1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8" name="Object 84">
            <a:extLst>
              <a:ext uri="{FF2B5EF4-FFF2-40B4-BE49-F238E27FC236}">
                <a16:creationId xmlns:a16="http://schemas.microsoft.com/office/drawing/2014/main" id="{8813DA6B-4FF9-B68F-87CC-4134D3133B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55909"/>
              </p:ext>
            </p:extLst>
          </p:nvPr>
        </p:nvGraphicFramePr>
        <p:xfrm>
          <a:off x="1241031" y="5312424"/>
          <a:ext cx="4241520" cy="93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241520" imgH="939600" progId="Equation.DSMT4">
                  <p:embed/>
                </p:oleObj>
              </mc:Choice>
              <mc:Fallback>
                <p:oleObj name="Equation" r:id="rId19" imgW="4241520" imgH="939600" progId="Equation.DSMT4">
                  <p:embed/>
                  <p:pic>
                    <p:nvPicPr>
                      <p:cNvPr id="8" name="Object 84">
                        <a:extLst>
                          <a:ext uri="{FF2B5EF4-FFF2-40B4-BE49-F238E27FC236}">
                            <a16:creationId xmlns:a16="http://schemas.microsoft.com/office/drawing/2014/main" id="{8813DA6B-4FF9-B68F-87CC-4134D3133B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031" y="5312424"/>
                        <a:ext cx="4241520" cy="9396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lin ang="8100000" scaled="1"/>
                        <a:tileRect/>
                      </a:gradFill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B415CA1A-FE83-D300-91B9-71EE286CA4A5}"/>
              </a:ext>
            </a:extLst>
          </p:cNvPr>
          <p:cNvGrpSpPr/>
          <p:nvPr/>
        </p:nvGrpSpPr>
        <p:grpSpPr>
          <a:xfrm>
            <a:off x="9011978" y="300229"/>
            <a:ext cx="3255099" cy="2467322"/>
            <a:chOff x="9011978" y="300229"/>
            <a:chExt cx="3255099" cy="246732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68CA6EF-1754-4433-94E3-BE0AC61FECD8}"/>
                </a:ext>
              </a:extLst>
            </p:cNvPr>
            <p:cNvSpPr txBox="1"/>
            <p:nvPr/>
          </p:nvSpPr>
          <p:spPr>
            <a:xfrm>
              <a:off x="10540512" y="1501979"/>
              <a:ext cx="3810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AB08B4-DACC-4CC4-F699-1ECED4C73081}"/>
                </a:ext>
              </a:extLst>
            </p:cNvPr>
            <p:cNvGrpSpPr/>
            <p:nvPr/>
          </p:nvGrpSpPr>
          <p:grpSpPr>
            <a:xfrm>
              <a:off x="9011978" y="300229"/>
              <a:ext cx="3255099" cy="2467322"/>
              <a:chOff x="5867400" y="1590279"/>
              <a:chExt cx="3255099" cy="2467322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A89478-E7B8-3647-3410-E79B84644716}"/>
                  </a:ext>
                </a:extLst>
              </p:cNvPr>
              <p:cNvSpPr txBox="1"/>
              <p:nvPr/>
            </p:nvSpPr>
            <p:spPr>
              <a:xfrm>
                <a:off x="6400800" y="3571479"/>
                <a:ext cx="533400" cy="45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0AE194-570D-C877-DB5E-6C015BDAEA6C}"/>
                  </a:ext>
                </a:extLst>
              </p:cNvPr>
              <p:cNvSpPr txBox="1"/>
              <p:nvPr/>
            </p:nvSpPr>
            <p:spPr>
              <a:xfrm>
                <a:off x="7803210" y="3600401"/>
                <a:ext cx="533400" cy="45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直接连接符 18">
                <a:extLst>
                  <a:ext uri="{FF2B5EF4-FFF2-40B4-BE49-F238E27FC236}">
                    <a16:creationId xmlns:a16="http://schemas.microsoft.com/office/drawing/2014/main" id="{40012B9D-8EAB-D4A3-524A-A2F1C8D0B75B}"/>
                  </a:ext>
                </a:extLst>
              </p:cNvPr>
              <p:cNvSpPr/>
              <p:nvPr/>
            </p:nvSpPr>
            <p:spPr>
              <a:xfrm>
                <a:off x="6084364" y="3581659"/>
                <a:ext cx="28971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直接连接符 21">
                <a:extLst>
                  <a:ext uri="{FF2B5EF4-FFF2-40B4-BE49-F238E27FC236}">
                    <a16:creationId xmlns:a16="http://schemas.microsoft.com/office/drawing/2014/main" id="{63DEED0C-DCE6-4E6F-A45B-3B6829204ED6}"/>
                  </a:ext>
                </a:extLst>
              </p:cNvPr>
              <p:cNvSpPr/>
              <p:nvPr/>
            </p:nvSpPr>
            <p:spPr>
              <a:xfrm flipV="1">
                <a:off x="6096000" y="1705234"/>
                <a:ext cx="0" cy="187642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44F9A1-1329-1A9E-058B-1E722A51E74F}"/>
                  </a:ext>
                </a:extLst>
              </p:cNvPr>
              <p:cNvSpPr txBox="1"/>
              <p:nvPr/>
            </p:nvSpPr>
            <p:spPr>
              <a:xfrm>
                <a:off x="5867400" y="3523854"/>
                <a:ext cx="381000" cy="45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90421D9-4524-694F-5B9F-1DB4F41F1C1B}"/>
                  </a:ext>
                </a:extLst>
              </p:cNvPr>
              <p:cNvSpPr txBox="1"/>
              <p:nvPr/>
            </p:nvSpPr>
            <p:spPr>
              <a:xfrm>
                <a:off x="6248400" y="1590279"/>
                <a:ext cx="533400" cy="45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2233031-38B7-17A3-1A73-A6EDAB71B155}"/>
                  </a:ext>
                </a:extLst>
              </p:cNvPr>
              <p:cNvSpPr txBox="1"/>
              <p:nvPr/>
            </p:nvSpPr>
            <p:spPr>
              <a:xfrm>
                <a:off x="8589099" y="2957302"/>
                <a:ext cx="533400" cy="5794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F2F6270-F45F-93FF-80A2-3F3A3FB3B112}"/>
                  </a:ext>
                </a:extLst>
              </p:cNvPr>
              <p:cNvSpPr/>
              <p:nvPr/>
            </p:nvSpPr>
            <p:spPr>
              <a:xfrm>
                <a:off x="6580821" y="2122838"/>
                <a:ext cx="1426745" cy="1447008"/>
              </a:xfrm>
              <a:custGeom>
                <a:avLst/>
                <a:gdLst>
                  <a:gd name="connsiteX0" fmla="*/ 0 w 694883"/>
                  <a:gd name="connsiteY0" fmla="*/ 1277888 h 1277888"/>
                  <a:gd name="connsiteX1" fmla="*/ 136634 w 694883"/>
                  <a:gd name="connsiteY1" fmla="*/ 510632 h 1277888"/>
                  <a:gd name="connsiteX2" fmla="*/ 283779 w 694883"/>
                  <a:gd name="connsiteY2" fmla="*/ 626246 h 1277888"/>
                  <a:gd name="connsiteX3" fmla="*/ 220717 w 694883"/>
                  <a:gd name="connsiteY3" fmla="*/ 910026 h 1277888"/>
                  <a:gd name="connsiteX4" fmla="*/ 357351 w 694883"/>
                  <a:gd name="connsiteY4" fmla="*/ 931046 h 1277888"/>
                  <a:gd name="connsiteX5" fmla="*/ 357351 w 694883"/>
                  <a:gd name="connsiteY5" fmla="*/ 205832 h 1277888"/>
                  <a:gd name="connsiteX6" fmla="*/ 515006 w 694883"/>
                  <a:gd name="connsiteY6" fmla="*/ 310936 h 1277888"/>
                  <a:gd name="connsiteX7" fmla="*/ 672662 w 694883"/>
                  <a:gd name="connsiteY7" fmla="*/ 37667 h 1277888"/>
                  <a:gd name="connsiteX8" fmla="*/ 693682 w 694883"/>
                  <a:gd name="connsiteY8" fmla="*/ 1277888 h 1277888"/>
                  <a:gd name="connsiteX9" fmla="*/ 693682 w 694883"/>
                  <a:gd name="connsiteY9" fmla="*/ 1277888 h 127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4883" h="1277888">
                    <a:moveTo>
                      <a:pt x="0" y="1277888"/>
                    </a:moveTo>
                    <a:cubicBezTo>
                      <a:pt x="44668" y="948563"/>
                      <a:pt x="89337" y="619239"/>
                      <a:pt x="136634" y="510632"/>
                    </a:cubicBezTo>
                    <a:cubicBezTo>
                      <a:pt x="183931" y="402025"/>
                      <a:pt x="269765" y="559680"/>
                      <a:pt x="283779" y="626246"/>
                    </a:cubicBezTo>
                    <a:cubicBezTo>
                      <a:pt x="297793" y="692812"/>
                      <a:pt x="208455" y="859226"/>
                      <a:pt x="220717" y="910026"/>
                    </a:cubicBezTo>
                    <a:cubicBezTo>
                      <a:pt x="232979" y="960826"/>
                      <a:pt x="334579" y="1048412"/>
                      <a:pt x="357351" y="931046"/>
                    </a:cubicBezTo>
                    <a:cubicBezTo>
                      <a:pt x="380123" y="813680"/>
                      <a:pt x="331075" y="309184"/>
                      <a:pt x="357351" y="205832"/>
                    </a:cubicBezTo>
                    <a:cubicBezTo>
                      <a:pt x="383627" y="102480"/>
                      <a:pt x="462454" y="338963"/>
                      <a:pt x="515006" y="310936"/>
                    </a:cubicBezTo>
                    <a:cubicBezTo>
                      <a:pt x="567558" y="282909"/>
                      <a:pt x="642883" y="-123492"/>
                      <a:pt x="672662" y="37667"/>
                    </a:cubicBezTo>
                    <a:cubicBezTo>
                      <a:pt x="702441" y="198826"/>
                      <a:pt x="693682" y="1277888"/>
                      <a:pt x="693682" y="1277888"/>
                    </a:cubicBezTo>
                    <a:lnTo>
                      <a:pt x="693682" y="1277888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2B2F428-85EB-98F6-2D42-2847BE5CC4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12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2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1" grpId="0"/>
      <p:bldP spid="122962" grpId="0" autoUpdateAnimBg="0"/>
      <p:bldP spid="17" grpId="0"/>
      <p:bldP spid="36" grpId="0"/>
      <p:bldP spid="41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28A6776-1AF8-4D6B-A31A-FB99AE8D657B}"/>
              </a:ext>
            </a:extLst>
          </p:cNvPr>
          <p:cNvSpPr/>
          <p:nvPr/>
        </p:nvSpPr>
        <p:spPr>
          <a:xfrm>
            <a:off x="1770076" y="1050278"/>
            <a:ext cx="5068104" cy="623893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2041" name="Object 9">
            <a:extLst>
              <a:ext uri="{FF2B5EF4-FFF2-40B4-BE49-F238E27FC236}">
                <a16:creationId xmlns:a16="http://schemas.microsoft.com/office/drawing/2014/main" id="{07666DAA-0F3B-49CB-97B9-64DC6397B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219" y="1057001"/>
          <a:ext cx="4736880" cy="55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36880" imgH="558720" progId="Equation.DSMT4">
                  <p:embed/>
                </p:oleObj>
              </mc:Choice>
              <mc:Fallback>
                <p:oleObj name="Equation" r:id="rId3" imgW="4736880" imgH="558720" progId="Equation.DSMT4">
                  <p:embed/>
                  <p:pic>
                    <p:nvPicPr>
                      <p:cNvPr id="172041" name="Object 9">
                        <a:extLst>
                          <a:ext uri="{FF2B5EF4-FFF2-40B4-BE49-F238E27FC236}">
                            <a16:creationId xmlns:a16="http://schemas.microsoft.com/office/drawing/2014/main" id="{07666DAA-0F3B-49CB-97B9-64DC6397B4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219" y="1057001"/>
                        <a:ext cx="4736880" cy="558720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2" name="Text Box 10">
            <a:extLst>
              <a:ext uri="{FF2B5EF4-FFF2-40B4-BE49-F238E27FC236}">
                <a16:creationId xmlns:a16="http://schemas.microsoft.com/office/drawing/2014/main" id="{E73B3F6E-A760-4D68-AD41-411064BD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803" y="1072671"/>
            <a:ext cx="3399494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质点系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动量守恒定律</a:t>
            </a:r>
          </a:p>
        </p:txBody>
      </p:sp>
      <p:sp>
        <p:nvSpPr>
          <p:cNvPr id="172066" name="Text Box 34">
            <a:extLst>
              <a:ext uri="{FF2B5EF4-FFF2-40B4-BE49-F238E27FC236}">
                <a16:creationId xmlns:a16="http://schemas.microsoft.com/office/drawing/2014/main" id="{E1FEC095-9577-49E9-8925-3923D123C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808" y="1972602"/>
            <a:ext cx="50681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当外力远小于内力，且可以忽略</a:t>
            </a:r>
          </a:p>
        </p:txBody>
      </p:sp>
      <p:cxnSp>
        <p:nvCxnSpPr>
          <p:cNvPr id="30" name="直线连接符 8">
            <a:extLst>
              <a:ext uri="{FF2B5EF4-FFF2-40B4-BE49-F238E27FC236}">
                <a16:creationId xmlns:a16="http://schemas.microsoft.com/office/drawing/2014/main" id="{FB04518E-FA22-4556-AFB6-F199E6CD73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7651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 Box 24">
            <a:extLst>
              <a:ext uri="{FF2B5EF4-FFF2-40B4-BE49-F238E27FC236}">
                <a16:creationId xmlns:a16="http://schemas.microsoft.com/office/drawing/2014/main" id="{557C95BD-3E8A-4B6A-BC58-3503C2CDA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905" y="2045454"/>
            <a:ext cx="110984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说明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53FC01B7-6ACE-480C-9C55-2C916310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0" y="2069158"/>
            <a:ext cx="5256212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8000" rIns="18000">
            <a:spAutoFit/>
          </a:bodyPr>
          <a:lstStyle/>
          <a:p>
            <a:pPr fontAlgn="base">
              <a:spcBef>
                <a:spcPct val="25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）系统动量守恒的条件              ；</a:t>
            </a:r>
          </a:p>
        </p:txBody>
      </p:sp>
      <p:graphicFrame>
        <p:nvGraphicFramePr>
          <p:cNvPr id="34" name="Object 4">
            <a:extLst>
              <a:ext uri="{FF2B5EF4-FFF2-40B4-BE49-F238E27FC236}">
                <a16:creationId xmlns:a16="http://schemas.microsoft.com/office/drawing/2014/main" id="{4C8FD6AD-961D-4970-82DE-3BB4D3680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717049"/>
              </p:ext>
            </p:extLst>
          </p:nvPr>
        </p:nvGraphicFramePr>
        <p:xfrm>
          <a:off x="5570954" y="2043567"/>
          <a:ext cx="1231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31560" imgH="495000" progId="Equation.DSMT4">
                  <p:embed/>
                </p:oleObj>
              </mc:Choice>
              <mc:Fallback>
                <p:oleObj name="Equation" r:id="rId5" imgW="1231560" imgH="495000" progId="Equation.DSMT4">
                  <p:embed/>
                  <p:pic>
                    <p:nvPicPr>
                      <p:cNvPr id="34" name="Object 4">
                        <a:extLst>
                          <a:ext uri="{FF2B5EF4-FFF2-40B4-BE49-F238E27FC236}">
                            <a16:creationId xmlns:a16="http://schemas.microsoft.com/office/drawing/2014/main" id="{4C8FD6AD-961D-4970-82DE-3BB4D36806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0954" y="2043567"/>
                        <a:ext cx="12319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34">
            <a:extLst>
              <a:ext uri="{FF2B5EF4-FFF2-40B4-BE49-F238E27FC236}">
                <a16:creationId xmlns:a16="http://schemas.microsoft.com/office/drawing/2014/main" id="{5522D2A9-C4A7-4B59-B316-DD1051634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911" y="2667695"/>
            <a:ext cx="728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不计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如碰撞、爆炸等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时，可近似应用动量守恒定律</a:t>
            </a: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7D175D4-17A2-4358-89B2-2EB40CE5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1" y="3217445"/>
            <a:ext cx="9072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rIns="18000">
            <a:spAutoFit/>
          </a:bodyPr>
          <a:lstStyle/>
          <a:p>
            <a:pPr fontAlgn="base">
              <a:spcBef>
                <a:spcPct val="25000"/>
              </a:spcBef>
              <a:spcAft>
                <a:spcPct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）动量是矢量，指各质点的动量的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矢量和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不变。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0A55633-BDCE-4B09-B6E5-DD2F7FF7F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76" y="4666212"/>
            <a:ext cx="294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动量守恒的分量式：</a:t>
            </a:r>
          </a:p>
        </p:txBody>
      </p:sp>
      <p:graphicFrame>
        <p:nvGraphicFramePr>
          <p:cNvPr id="38" name="Object 29">
            <a:extLst>
              <a:ext uri="{FF2B5EF4-FFF2-40B4-BE49-F238E27FC236}">
                <a16:creationId xmlns:a16="http://schemas.microsoft.com/office/drawing/2014/main" id="{CFCE0245-4A59-4788-96B6-ACF6FDBAB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0954" y="4048506"/>
          <a:ext cx="49911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91040" imgH="1447560" progId="Equation.DSMT4">
                  <p:embed/>
                </p:oleObj>
              </mc:Choice>
              <mc:Fallback>
                <p:oleObj name="Equation" r:id="rId7" imgW="4991040" imgH="1447560" progId="Equation.DSMT4">
                  <p:embed/>
                  <p:pic>
                    <p:nvPicPr>
                      <p:cNvPr id="38" name="Object 29">
                        <a:extLst>
                          <a:ext uri="{FF2B5EF4-FFF2-40B4-BE49-F238E27FC236}">
                            <a16:creationId xmlns:a16="http://schemas.microsoft.com/office/drawing/2014/main" id="{CFCE0245-4A59-4788-96B6-ACF6FDBAB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0954" y="4048506"/>
                        <a:ext cx="4991100" cy="144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5">
            <a:extLst>
              <a:ext uri="{FF2B5EF4-FFF2-40B4-BE49-F238E27FC236}">
                <a16:creationId xmlns:a16="http://schemas.microsoft.com/office/drawing/2014/main" id="{3FDC9C99-B756-43EF-9FD0-189D2749D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0" y="3867714"/>
            <a:ext cx="321109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rIns="18000">
            <a:spAutoFit/>
          </a:bodyPr>
          <a:lstStyle/>
          <a:p>
            <a:pPr fontAlgn="base">
              <a:spcBef>
                <a:spcPct val="25000"/>
              </a:spcBef>
              <a:spcAft>
                <a:spcPct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3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）解题时列分量式</a:t>
            </a: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06747E77-0F97-4EBC-90AD-6E8AC746E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6409" y="5634958"/>
            <a:ext cx="76511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rIns="18000">
            <a:spAutoFit/>
          </a:bodyPr>
          <a:lstStyle/>
          <a:p>
            <a:pPr fontAlgn="base">
              <a:spcBef>
                <a:spcPct val="25000"/>
              </a:spcBef>
              <a:spcAft>
                <a:spcPct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4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）动量守恒定律中的速度对同一惯性参考系；</a:t>
            </a:r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E55C2452-F675-4F1C-A7ED-3738A56C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0" y="6204856"/>
            <a:ext cx="633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5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）动量守恒定律在微观高速范围仍适用。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A29A30C-9A96-4428-AD46-79B09FA7D08C}"/>
              </a:ext>
            </a:extLst>
          </p:cNvPr>
          <p:cNvSpPr/>
          <p:nvPr/>
        </p:nvSpPr>
        <p:spPr>
          <a:xfrm>
            <a:off x="5181600" y="4152817"/>
            <a:ext cx="277813" cy="12597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D704A-C65D-FD2C-CDDC-0CB60699B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"/>
                                        <p:tgtEl>
                                          <p:spTgt spid="17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66" grpId="0" build="p" autoUpdateAnimBg="0"/>
      <p:bldP spid="32" grpId="0"/>
      <p:bldP spid="35" grpId="0" build="p" autoUpdateAnimBg="0"/>
      <p:bldP spid="36" grpId="0"/>
      <p:bldP spid="37" grpId="0"/>
      <p:bldP spid="41" grpId="0"/>
      <p:bldP spid="4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74AE0D5-A79C-4757-8643-49A1D8296399}"/>
              </a:ext>
            </a:extLst>
          </p:cNvPr>
          <p:cNvSpPr/>
          <p:nvPr/>
        </p:nvSpPr>
        <p:spPr>
          <a:xfrm>
            <a:off x="4193628" y="2151957"/>
            <a:ext cx="3794234" cy="874547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7700" name="Text Box 4">
            <a:extLst>
              <a:ext uri="{FF2B5EF4-FFF2-40B4-BE49-F238E27FC236}">
                <a16:creationId xmlns:a16="http://schemas.microsoft.com/office/drawing/2014/main" id="{63FD1E07-57D9-4BD5-BF68-77E0C4AE2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260" y="868035"/>
            <a:ext cx="439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机械能守恒定律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7701" name="Text Box 5">
            <a:extLst>
              <a:ext uri="{FF2B5EF4-FFF2-40B4-BE49-F238E27FC236}">
                <a16:creationId xmlns:a16="http://schemas.microsoft.com/office/drawing/2014/main" id="{AA82C3D7-BD5E-4FFE-8517-3EABBAF6E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667" y="3064682"/>
            <a:ext cx="9504075" cy="122738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如果一个系统只有保守内力做功，非保守内力和一切外力都不做功，那么系统的总机械能保持不变。</a:t>
            </a:r>
          </a:p>
        </p:txBody>
      </p:sp>
      <p:sp>
        <p:nvSpPr>
          <p:cNvPr id="157702" name="Text Box 6">
            <a:extLst>
              <a:ext uri="{FF2B5EF4-FFF2-40B4-BE49-F238E27FC236}">
                <a16:creationId xmlns:a16="http://schemas.microsoft.com/office/drawing/2014/main" id="{93395FD4-79F4-4C6D-B103-4CA819320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6900" y="3731238"/>
            <a:ext cx="3816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——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机械能守恒定律</a:t>
            </a:r>
          </a:p>
        </p:txBody>
      </p:sp>
      <p:grpSp>
        <p:nvGrpSpPr>
          <p:cNvPr id="157703" name="Group 7">
            <a:extLst>
              <a:ext uri="{FF2B5EF4-FFF2-40B4-BE49-F238E27FC236}">
                <a16:creationId xmlns:a16="http://schemas.microsoft.com/office/drawing/2014/main" id="{FEC06353-173F-450A-80C6-12D450504EF5}"/>
              </a:ext>
            </a:extLst>
          </p:cNvPr>
          <p:cNvGrpSpPr>
            <a:grpSpLocks/>
          </p:cNvGrpSpPr>
          <p:nvPr/>
        </p:nvGrpSpPr>
        <p:grpSpPr bwMode="auto">
          <a:xfrm>
            <a:off x="2037815" y="1446020"/>
            <a:ext cx="6808788" cy="625475"/>
            <a:chOff x="703" y="782"/>
            <a:chExt cx="4289" cy="394"/>
          </a:xfrm>
        </p:grpSpPr>
        <p:sp>
          <p:nvSpPr>
            <p:cNvPr id="157704" name="Text Box 8">
              <a:extLst>
                <a:ext uri="{FF2B5EF4-FFF2-40B4-BE49-F238E27FC236}">
                  <a16:creationId xmlns:a16="http://schemas.microsoft.com/office/drawing/2014/main" id="{6C37F498-6A73-43A7-A4F1-F46B22A81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799"/>
              <a:ext cx="2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系统功能原理中，若</a:t>
              </a:r>
            </a:p>
          </p:txBody>
        </p:sp>
        <p:graphicFrame>
          <p:nvGraphicFramePr>
            <p:cNvPr id="157705" name="Object 9">
              <a:extLst>
                <a:ext uri="{FF2B5EF4-FFF2-40B4-BE49-F238E27FC236}">
                  <a16:creationId xmlns:a16="http://schemas.microsoft.com/office/drawing/2014/main" id="{AAC68A85-4D83-453C-A8FC-69FEB0EF75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6" y="782"/>
            <a:ext cx="1926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80800" imgH="241200" progId="Equation.DSMT4">
                    <p:embed/>
                  </p:oleObj>
                </mc:Choice>
                <mc:Fallback>
                  <p:oleObj name="Equation" r:id="rId3" imgW="1180800" imgH="241200" progId="Equation.DSMT4">
                    <p:embed/>
                    <p:pic>
                      <p:nvPicPr>
                        <p:cNvPr id="157705" name="Object 9">
                          <a:extLst>
                            <a:ext uri="{FF2B5EF4-FFF2-40B4-BE49-F238E27FC236}">
                              <a16:creationId xmlns:a16="http://schemas.microsoft.com/office/drawing/2014/main" id="{AAC68A85-4D83-453C-A8FC-69FEB0EF75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" y="782"/>
                          <a:ext cx="1926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7706" name="Text Box 10">
              <a:extLst>
                <a:ext uri="{FF2B5EF4-FFF2-40B4-BE49-F238E27FC236}">
                  <a16:creationId xmlns:a16="http://schemas.microsoft.com/office/drawing/2014/main" id="{E209EA60-084B-46F5-9449-F943EF8ED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2" y="812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。则</a:t>
              </a:r>
            </a:p>
          </p:txBody>
        </p:sp>
      </p:grpSp>
      <p:graphicFrame>
        <p:nvGraphicFramePr>
          <p:cNvPr id="157707" name="Object 11">
            <a:extLst>
              <a:ext uri="{FF2B5EF4-FFF2-40B4-BE49-F238E27FC236}">
                <a16:creationId xmlns:a16="http://schemas.microsoft.com/office/drawing/2014/main" id="{7F57B75C-7357-4457-B1EE-E7881F6B44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20479" y="1521017"/>
          <a:ext cx="1231560" cy="53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31560" imgH="533160" progId="Equation.DSMT4">
                  <p:embed/>
                </p:oleObj>
              </mc:Choice>
              <mc:Fallback>
                <p:oleObj name="Equation" r:id="rId5" imgW="1231560" imgH="533160" progId="Equation.DSMT4">
                  <p:embed/>
                  <p:pic>
                    <p:nvPicPr>
                      <p:cNvPr id="157707" name="Object 11">
                        <a:extLst>
                          <a:ext uri="{FF2B5EF4-FFF2-40B4-BE49-F238E27FC236}">
                            <a16:creationId xmlns:a16="http://schemas.microsoft.com/office/drawing/2014/main" id="{7F57B75C-7357-4457-B1EE-E7881F6B44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0479" y="1521017"/>
                        <a:ext cx="1231560" cy="533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6">
            <a:extLst>
              <a:ext uri="{FF2B5EF4-FFF2-40B4-BE49-F238E27FC236}">
                <a16:creationId xmlns:a16="http://schemas.microsoft.com/office/drawing/2014/main" id="{07B3A3E3-28A8-4711-ACCF-9E6DF8146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003" y="4600433"/>
            <a:ext cx="625525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）系统动能和势能的总和不变；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）质点系内各质点的动能可以相互传递；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）势能之间可以相互转化；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）动能和势能之间也可以相互转化。</a:t>
            </a:r>
          </a:p>
        </p:txBody>
      </p:sp>
      <p:graphicFrame>
        <p:nvGraphicFramePr>
          <p:cNvPr id="21" name="Object 11">
            <a:extLst>
              <a:ext uri="{FF2B5EF4-FFF2-40B4-BE49-F238E27FC236}">
                <a16:creationId xmlns:a16="http://schemas.microsoft.com/office/drawing/2014/main" id="{87B28D94-298E-4D49-99FC-9332D9A0CF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8000" y="2336480"/>
          <a:ext cx="355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5720" imgH="558720" progId="Equation.DSMT4">
                  <p:embed/>
                </p:oleObj>
              </mc:Choice>
              <mc:Fallback>
                <p:oleObj name="Equation" r:id="rId7" imgW="3555720" imgH="558720" progId="Equation.DSMT4">
                  <p:embed/>
                  <p:pic>
                    <p:nvPicPr>
                      <p:cNvPr id="21" name="Object 11">
                        <a:extLst>
                          <a:ext uri="{FF2B5EF4-FFF2-40B4-BE49-F238E27FC236}">
                            <a16:creationId xmlns:a16="http://schemas.microsoft.com/office/drawing/2014/main" id="{87B28D94-298E-4D49-99FC-9332D9A0C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2336480"/>
                        <a:ext cx="355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4">
            <a:extLst>
              <a:ext uri="{FF2B5EF4-FFF2-40B4-BE49-F238E27FC236}">
                <a16:creationId xmlns:a16="http://schemas.microsoft.com/office/drawing/2014/main" id="{CC0B075B-9A58-4C13-A9BA-A69BBB08E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667" y="4534273"/>
            <a:ext cx="98877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说明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8A2C04-7A44-BCDE-3EB7-CF75CA641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787" y="140596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7700" grpId="0"/>
      <p:bldP spid="157701" grpId="0" animBg="1"/>
      <p:bldP spid="157702" grpId="0"/>
      <p:bldP spid="15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638947-AB2C-2DB9-2098-EE4DCE2B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45" y="0"/>
            <a:ext cx="9304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B11C72-CE95-5229-2F93-F14C17361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9" t="34316" b="31111"/>
          <a:stretch/>
        </p:blipFill>
        <p:spPr>
          <a:xfrm>
            <a:off x="8062915" y="600075"/>
            <a:ext cx="3279185" cy="2016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E3E7EA-4F47-EC85-233D-320F68406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28"/>
          <a:stretch/>
        </p:blipFill>
        <p:spPr>
          <a:xfrm>
            <a:off x="1" y="600076"/>
            <a:ext cx="8062914" cy="17494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E7CDD3-AEBF-4E29-8BD9-FEE9EC2E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436E8-27AF-0C98-53B9-5A39A830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" y="2438088"/>
            <a:ext cx="6991799" cy="3097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A41506-F04B-3D24-1AD8-C00B523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" y="5535506"/>
            <a:ext cx="7409311" cy="11452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B50349-09B4-BF24-7F78-BC0C3F239424}"/>
              </a:ext>
            </a:extLst>
          </p:cNvPr>
          <p:cNvSpPr txBox="1"/>
          <p:nvPr/>
        </p:nvSpPr>
        <p:spPr>
          <a:xfrm>
            <a:off x="10285412" y="76200"/>
            <a:ext cx="204073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动力学部分的大题可能会出在这里</a:t>
            </a:r>
          </a:p>
        </p:txBody>
      </p:sp>
    </p:spTree>
    <p:extLst>
      <p:ext uri="{BB962C8B-B14F-4D97-AF65-F5344CB8AC3E}">
        <p14:creationId xmlns:p14="http://schemas.microsoft.com/office/powerpoint/2010/main" val="305906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F4AA65-E7B0-3912-ECF5-78B8BD22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AF2EFA-1FA1-07A8-BDF4-1381094E49AB}"/>
              </a:ext>
            </a:extLst>
          </p:cNvPr>
          <p:cNvGrpSpPr/>
          <p:nvPr/>
        </p:nvGrpSpPr>
        <p:grpSpPr>
          <a:xfrm>
            <a:off x="584200" y="701675"/>
            <a:ext cx="11023600" cy="1865923"/>
            <a:chOff x="584200" y="701675"/>
            <a:chExt cx="11023600" cy="186592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5A2001-7A32-C83D-7FFA-AA6C2EE2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701675"/>
              <a:ext cx="4851400" cy="186592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9985110-92E6-1133-F761-7392CDE1B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8917" y="802123"/>
              <a:ext cx="2978883" cy="16650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009BEBE-9423-6A3D-D86E-1D2838BA7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2741"/>
            <a:stretch/>
          </p:blipFill>
          <p:spPr>
            <a:xfrm>
              <a:off x="5295533" y="2196808"/>
              <a:ext cx="2292717" cy="342215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817CC27-0B4C-5463-BE55-09C6733C7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409" y="2539023"/>
            <a:ext cx="8341092" cy="4350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65A6F5-6338-2CE5-39CE-6F7C1F0794E3}"/>
              </a:ext>
            </a:extLst>
          </p:cNvPr>
          <p:cNvSpPr txBox="1"/>
          <p:nvPr/>
        </p:nvSpPr>
        <p:spPr>
          <a:xfrm>
            <a:off x="10285412" y="76200"/>
            <a:ext cx="204073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动力学部分的大题可能会出在这里</a:t>
            </a:r>
          </a:p>
        </p:txBody>
      </p:sp>
    </p:spTree>
    <p:extLst>
      <p:ext uri="{BB962C8B-B14F-4D97-AF65-F5344CB8AC3E}">
        <p14:creationId xmlns:p14="http://schemas.microsoft.com/office/powerpoint/2010/main" val="3792716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5C3174-F967-4B38-9397-4CB82A33B901}"/>
              </a:ext>
            </a:extLst>
          </p:cNvPr>
          <p:cNvSpPr txBox="1"/>
          <p:nvPr/>
        </p:nvSpPr>
        <p:spPr>
          <a:xfrm>
            <a:off x="754493" y="673840"/>
            <a:ext cx="9939181" cy="11348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已知船的质量 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=300kg  ,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人的质量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=60kg 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开始船速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=2 ms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，人跳离后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船速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=1  ms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求：起跳时人相对于船的水平速度 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zh-CN" altLang="en-US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人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zh-CN" altLang="en-US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船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C51D2F-FD5D-4165-B9AF-160508028B57}"/>
              </a:ext>
            </a:extLst>
          </p:cNvPr>
          <p:cNvGrpSpPr/>
          <p:nvPr/>
        </p:nvGrpSpPr>
        <p:grpSpPr>
          <a:xfrm>
            <a:off x="6644718" y="1959572"/>
            <a:ext cx="4393172" cy="2443012"/>
            <a:chOff x="2781" y="968"/>
            <a:chExt cx="2988" cy="158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874B441-B864-4941-A015-1A1A9960E841}"/>
                </a:ext>
              </a:extLst>
            </p:cNvPr>
            <p:cNvSpPr txBox="1"/>
            <p:nvPr/>
          </p:nvSpPr>
          <p:spPr>
            <a:xfrm>
              <a:off x="2781" y="2297"/>
              <a:ext cx="57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92AD08B9-CCBC-47A6-96C9-3FC3F837261B}"/>
                </a:ext>
              </a:extLst>
            </p:cNvPr>
            <p:cNvGraphicFramePr/>
            <p:nvPr/>
          </p:nvGraphicFramePr>
          <p:xfrm>
            <a:off x="3548" y="1084"/>
            <a:ext cx="711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570865" imgH="254000" progId="Equation.3">
                    <p:embed/>
                  </p:oleObj>
                </mc:Choice>
                <mc:Fallback>
                  <p:oleObj r:id="rId2" imgW="570865" imgH="254000" progId="Equation.3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92AD08B9-CCBC-47A6-96C9-3FC3F83726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548" y="1084"/>
                          <a:ext cx="711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任意多边形 6624">
              <a:extLst>
                <a:ext uri="{FF2B5EF4-FFF2-40B4-BE49-F238E27FC236}">
                  <a16:creationId xmlns:a16="http://schemas.microsoft.com/office/drawing/2014/main" id="{1B6EDC9A-CA4A-4027-B3B1-90EFAE2D0CC9}"/>
                </a:ext>
              </a:extLst>
            </p:cNvPr>
            <p:cNvSpPr/>
            <p:nvPr/>
          </p:nvSpPr>
          <p:spPr>
            <a:xfrm rot="-515897">
              <a:off x="3852" y="1472"/>
              <a:ext cx="1917" cy="674"/>
            </a:xfrm>
            <a:custGeom>
              <a:avLst/>
              <a:gdLst/>
              <a:ahLst/>
              <a:cxnLst/>
              <a:rect l="0" t="0" r="0" b="0"/>
              <a:pathLst>
                <a:path w="3840" h="666">
                  <a:moveTo>
                    <a:pt x="485" y="560"/>
                  </a:moveTo>
                  <a:lnTo>
                    <a:pt x="506" y="569"/>
                  </a:lnTo>
                  <a:lnTo>
                    <a:pt x="527" y="579"/>
                  </a:lnTo>
                  <a:lnTo>
                    <a:pt x="546" y="586"/>
                  </a:lnTo>
                  <a:lnTo>
                    <a:pt x="567" y="594"/>
                  </a:lnTo>
                  <a:lnTo>
                    <a:pt x="588" y="602"/>
                  </a:lnTo>
                  <a:lnTo>
                    <a:pt x="608" y="607"/>
                  </a:lnTo>
                  <a:lnTo>
                    <a:pt x="631" y="613"/>
                  </a:lnTo>
                  <a:lnTo>
                    <a:pt x="654" y="617"/>
                  </a:lnTo>
                  <a:lnTo>
                    <a:pt x="680" y="619"/>
                  </a:lnTo>
                  <a:lnTo>
                    <a:pt x="709" y="620"/>
                  </a:lnTo>
                  <a:lnTo>
                    <a:pt x="735" y="622"/>
                  </a:lnTo>
                  <a:lnTo>
                    <a:pt x="762" y="622"/>
                  </a:lnTo>
                  <a:lnTo>
                    <a:pt x="788" y="622"/>
                  </a:lnTo>
                  <a:lnTo>
                    <a:pt x="817" y="622"/>
                  </a:lnTo>
                  <a:lnTo>
                    <a:pt x="843" y="622"/>
                  </a:lnTo>
                  <a:lnTo>
                    <a:pt x="870" y="622"/>
                  </a:lnTo>
                  <a:lnTo>
                    <a:pt x="897" y="622"/>
                  </a:lnTo>
                  <a:lnTo>
                    <a:pt x="925" y="620"/>
                  </a:lnTo>
                  <a:lnTo>
                    <a:pt x="951" y="620"/>
                  </a:lnTo>
                  <a:lnTo>
                    <a:pt x="978" y="620"/>
                  </a:lnTo>
                  <a:lnTo>
                    <a:pt x="1005" y="620"/>
                  </a:lnTo>
                  <a:lnTo>
                    <a:pt x="1033" y="620"/>
                  </a:lnTo>
                  <a:lnTo>
                    <a:pt x="1060" y="620"/>
                  </a:lnTo>
                  <a:lnTo>
                    <a:pt x="1086" y="620"/>
                  </a:lnTo>
                  <a:lnTo>
                    <a:pt x="1109" y="622"/>
                  </a:lnTo>
                  <a:lnTo>
                    <a:pt x="1133" y="624"/>
                  </a:lnTo>
                  <a:lnTo>
                    <a:pt x="1156" y="628"/>
                  </a:lnTo>
                  <a:lnTo>
                    <a:pt x="1179" y="632"/>
                  </a:lnTo>
                  <a:lnTo>
                    <a:pt x="1202" y="636"/>
                  </a:lnTo>
                  <a:lnTo>
                    <a:pt x="1224" y="639"/>
                  </a:lnTo>
                  <a:lnTo>
                    <a:pt x="1247" y="643"/>
                  </a:lnTo>
                  <a:lnTo>
                    <a:pt x="1270" y="647"/>
                  </a:lnTo>
                  <a:lnTo>
                    <a:pt x="1293" y="651"/>
                  </a:lnTo>
                  <a:lnTo>
                    <a:pt x="1315" y="655"/>
                  </a:lnTo>
                  <a:lnTo>
                    <a:pt x="1338" y="657"/>
                  </a:lnTo>
                  <a:lnTo>
                    <a:pt x="1363" y="660"/>
                  </a:lnTo>
                  <a:lnTo>
                    <a:pt x="1386" y="662"/>
                  </a:lnTo>
                  <a:lnTo>
                    <a:pt x="1408" y="664"/>
                  </a:lnTo>
                  <a:lnTo>
                    <a:pt x="1431" y="666"/>
                  </a:lnTo>
                  <a:lnTo>
                    <a:pt x="1454" y="666"/>
                  </a:lnTo>
                  <a:lnTo>
                    <a:pt x="1440" y="655"/>
                  </a:lnTo>
                  <a:lnTo>
                    <a:pt x="1425" y="641"/>
                  </a:lnTo>
                  <a:lnTo>
                    <a:pt x="1410" y="630"/>
                  </a:lnTo>
                  <a:lnTo>
                    <a:pt x="1393" y="620"/>
                  </a:lnTo>
                  <a:lnTo>
                    <a:pt x="1376" y="613"/>
                  </a:lnTo>
                  <a:lnTo>
                    <a:pt x="1357" y="605"/>
                  </a:lnTo>
                  <a:lnTo>
                    <a:pt x="1338" y="603"/>
                  </a:lnTo>
                  <a:lnTo>
                    <a:pt x="1317" y="603"/>
                  </a:lnTo>
                  <a:lnTo>
                    <a:pt x="1340" y="602"/>
                  </a:lnTo>
                  <a:lnTo>
                    <a:pt x="1365" y="602"/>
                  </a:lnTo>
                  <a:lnTo>
                    <a:pt x="1387" y="600"/>
                  </a:lnTo>
                  <a:lnTo>
                    <a:pt x="1410" y="598"/>
                  </a:lnTo>
                  <a:lnTo>
                    <a:pt x="1435" y="596"/>
                  </a:lnTo>
                  <a:lnTo>
                    <a:pt x="1458" y="594"/>
                  </a:lnTo>
                  <a:lnTo>
                    <a:pt x="1480" y="592"/>
                  </a:lnTo>
                  <a:lnTo>
                    <a:pt x="1505" y="588"/>
                  </a:lnTo>
                  <a:lnTo>
                    <a:pt x="1528" y="586"/>
                  </a:lnTo>
                  <a:lnTo>
                    <a:pt x="1550" y="584"/>
                  </a:lnTo>
                  <a:lnTo>
                    <a:pt x="1573" y="581"/>
                  </a:lnTo>
                  <a:lnTo>
                    <a:pt x="1598" y="577"/>
                  </a:lnTo>
                  <a:lnTo>
                    <a:pt x="1621" y="575"/>
                  </a:lnTo>
                  <a:lnTo>
                    <a:pt x="1643" y="571"/>
                  </a:lnTo>
                  <a:lnTo>
                    <a:pt x="1668" y="567"/>
                  </a:lnTo>
                  <a:lnTo>
                    <a:pt x="1691" y="564"/>
                  </a:lnTo>
                  <a:lnTo>
                    <a:pt x="1712" y="564"/>
                  </a:lnTo>
                  <a:lnTo>
                    <a:pt x="1734" y="566"/>
                  </a:lnTo>
                  <a:lnTo>
                    <a:pt x="1755" y="567"/>
                  </a:lnTo>
                  <a:lnTo>
                    <a:pt x="1776" y="569"/>
                  </a:lnTo>
                  <a:lnTo>
                    <a:pt x="1797" y="571"/>
                  </a:lnTo>
                  <a:lnTo>
                    <a:pt x="1814" y="571"/>
                  </a:lnTo>
                  <a:lnTo>
                    <a:pt x="1831" y="567"/>
                  </a:lnTo>
                  <a:lnTo>
                    <a:pt x="1846" y="560"/>
                  </a:lnTo>
                  <a:lnTo>
                    <a:pt x="1850" y="550"/>
                  </a:lnTo>
                  <a:lnTo>
                    <a:pt x="1840" y="545"/>
                  </a:lnTo>
                  <a:lnTo>
                    <a:pt x="1823" y="539"/>
                  </a:lnTo>
                  <a:lnTo>
                    <a:pt x="1810" y="535"/>
                  </a:lnTo>
                  <a:lnTo>
                    <a:pt x="1799" y="529"/>
                  </a:lnTo>
                  <a:lnTo>
                    <a:pt x="1785" y="524"/>
                  </a:lnTo>
                  <a:lnTo>
                    <a:pt x="1774" y="520"/>
                  </a:lnTo>
                  <a:lnTo>
                    <a:pt x="1763" y="514"/>
                  </a:lnTo>
                  <a:lnTo>
                    <a:pt x="1749" y="512"/>
                  </a:lnTo>
                  <a:lnTo>
                    <a:pt x="1736" y="511"/>
                  </a:lnTo>
                  <a:lnTo>
                    <a:pt x="1723" y="511"/>
                  </a:lnTo>
                  <a:lnTo>
                    <a:pt x="1708" y="512"/>
                  </a:lnTo>
                  <a:lnTo>
                    <a:pt x="1744" y="507"/>
                  </a:lnTo>
                  <a:lnTo>
                    <a:pt x="1778" y="499"/>
                  </a:lnTo>
                  <a:lnTo>
                    <a:pt x="1814" y="493"/>
                  </a:lnTo>
                  <a:lnTo>
                    <a:pt x="1850" y="490"/>
                  </a:lnTo>
                  <a:lnTo>
                    <a:pt x="1884" y="484"/>
                  </a:lnTo>
                  <a:lnTo>
                    <a:pt x="1920" y="480"/>
                  </a:lnTo>
                  <a:lnTo>
                    <a:pt x="1954" y="476"/>
                  </a:lnTo>
                  <a:lnTo>
                    <a:pt x="1990" y="473"/>
                  </a:lnTo>
                  <a:lnTo>
                    <a:pt x="2024" y="471"/>
                  </a:lnTo>
                  <a:lnTo>
                    <a:pt x="2060" y="469"/>
                  </a:lnTo>
                  <a:lnTo>
                    <a:pt x="2094" y="467"/>
                  </a:lnTo>
                  <a:lnTo>
                    <a:pt x="2128" y="465"/>
                  </a:lnTo>
                  <a:lnTo>
                    <a:pt x="2165" y="465"/>
                  </a:lnTo>
                  <a:lnTo>
                    <a:pt x="2199" y="465"/>
                  </a:lnTo>
                  <a:lnTo>
                    <a:pt x="2235" y="465"/>
                  </a:lnTo>
                  <a:lnTo>
                    <a:pt x="2269" y="467"/>
                  </a:lnTo>
                  <a:lnTo>
                    <a:pt x="2269" y="461"/>
                  </a:lnTo>
                  <a:lnTo>
                    <a:pt x="2269" y="457"/>
                  </a:lnTo>
                  <a:lnTo>
                    <a:pt x="2269" y="456"/>
                  </a:lnTo>
                  <a:lnTo>
                    <a:pt x="2269" y="454"/>
                  </a:lnTo>
                  <a:lnTo>
                    <a:pt x="2259" y="448"/>
                  </a:lnTo>
                  <a:lnTo>
                    <a:pt x="2250" y="444"/>
                  </a:lnTo>
                  <a:lnTo>
                    <a:pt x="2238" y="442"/>
                  </a:lnTo>
                  <a:lnTo>
                    <a:pt x="2229" y="440"/>
                  </a:lnTo>
                  <a:lnTo>
                    <a:pt x="2218" y="440"/>
                  </a:lnTo>
                  <a:lnTo>
                    <a:pt x="2208" y="438"/>
                  </a:lnTo>
                  <a:lnTo>
                    <a:pt x="2199" y="437"/>
                  </a:lnTo>
                  <a:lnTo>
                    <a:pt x="2189" y="433"/>
                  </a:lnTo>
                  <a:lnTo>
                    <a:pt x="2218" y="433"/>
                  </a:lnTo>
                  <a:lnTo>
                    <a:pt x="2244" y="431"/>
                  </a:lnTo>
                  <a:lnTo>
                    <a:pt x="2273" y="431"/>
                  </a:lnTo>
                  <a:lnTo>
                    <a:pt x="2301" y="431"/>
                  </a:lnTo>
                  <a:lnTo>
                    <a:pt x="2328" y="429"/>
                  </a:lnTo>
                  <a:lnTo>
                    <a:pt x="2356" y="429"/>
                  </a:lnTo>
                  <a:lnTo>
                    <a:pt x="2384" y="429"/>
                  </a:lnTo>
                  <a:lnTo>
                    <a:pt x="2413" y="427"/>
                  </a:lnTo>
                  <a:lnTo>
                    <a:pt x="2439" y="427"/>
                  </a:lnTo>
                  <a:lnTo>
                    <a:pt x="2468" y="425"/>
                  </a:lnTo>
                  <a:lnTo>
                    <a:pt x="2496" y="425"/>
                  </a:lnTo>
                  <a:lnTo>
                    <a:pt x="2525" y="423"/>
                  </a:lnTo>
                  <a:lnTo>
                    <a:pt x="2553" y="421"/>
                  </a:lnTo>
                  <a:lnTo>
                    <a:pt x="2580" y="419"/>
                  </a:lnTo>
                  <a:lnTo>
                    <a:pt x="2608" y="418"/>
                  </a:lnTo>
                  <a:lnTo>
                    <a:pt x="2636" y="416"/>
                  </a:lnTo>
                  <a:lnTo>
                    <a:pt x="2652" y="414"/>
                  </a:lnTo>
                  <a:lnTo>
                    <a:pt x="2665" y="410"/>
                  </a:lnTo>
                  <a:lnTo>
                    <a:pt x="2678" y="404"/>
                  </a:lnTo>
                  <a:lnTo>
                    <a:pt x="2690" y="401"/>
                  </a:lnTo>
                  <a:lnTo>
                    <a:pt x="2703" y="397"/>
                  </a:lnTo>
                  <a:lnTo>
                    <a:pt x="2716" y="393"/>
                  </a:lnTo>
                  <a:lnTo>
                    <a:pt x="2729" y="389"/>
                  </a:lnTo>
                  <a:lnTo>
                    <a:pt x="2743" y="389"/>
                  </a:lnTo>
                  <a:lnTo>
                    <a:pt x="2743" y="387"/>
                  </a:lnTo>
                  <a:lnTo>
                    <a:pt x="2743" y="385"/>
                  </a:lnTo>
                  <a:lnTo>
                    <a:pt x="2743" y="382"/>
                  </a:lnTo>
                  <a:lnTo>
                    <a:pt x="2743" y="376"/>
                  </a:lnTo>
                  <a:lnTo>
                    <a:pt x="2735" y="380"/>
                  </a:lnTo>
                  <a:lnTo>
                    <a:pt x="2727" y="376"/>
                  </a:lnTo>
                  <a:lnTo>
                    <a:pt x="2720" y="372"/>
                  </a:lnTo>
                  <a:lnTo>
                    <a:pt x="2712" y="366"/>
                  </a:lnTo>
                  <a:lnTo>
                    <a:pt x="2707" y="363"/>
                  </a:lnTo>
                  <a:lnTo>
                    <a:pt x="2699" y="363"/>
                  </a:lnTo>
                  <a:lnTo>
                    <a:pt x="2690" y="365"/>
                  </a:lnTo>
                  <a:lnTo>
                    <a:pt x="2680" y="366"/>
                  </a:lnTo>
                  <a:lnTo>
                    <a:pt x="2690" y="353"/>
                  </a:lnTo>
                  <a:lnTo>
                    <a:pt x="2703" y="346"/>
                  </a:lnTo>
                  <a:lnTo>
                    <a:pt x="2716" y="340"/>
                  </a:lnTo>
                  <a:lnTo>
                    <a:pt x="2731" y="336"/>
                  </a:lnTo>
                  <a:lnTo>
                    <a:pt x="2746" y="334"/>
                  </a:lnTo>
                  <a:lnTo>
                    <a:pt x="2760" y="330"/>
                  </a:lnTo>
                  <a:lnTo>
                    <a:pt x="2775" y="328"/>
                  </a:lnTo>
                  <a:lnTo>
                    <a:pt x="2786" y="323"/>
                  </a:lnTo>
                  <a:lnTo>
                    <a:pt x="2786" y="317"/>
                  </a:lnTo>
                  <a:lnTo>
                    <a:pt x="2786" y="313"/>
                  </a:lnTo>
                  <a:lnTo>
                    <a:pt x="2786" y="308"/>
                  </a:lnTo>
                  <a:lnTo>
                    <a:pt x="2786" y="304"/>
                  </a:lnTo>
                  <a:lnTo>
                    <a:pt x="2775" y="289"/>
                  </a:lnTo>
                  <a:lnTo>
                    <a:pt x="2765" y="272"/>
                  </a:lnTo>
                  <a:lnTo>
                    <a:pt x="2762" y="260"/>
                  </a:lnTo>
                  <a:lnTo>
                    <a:pt x="2769" y="253"/>
                  </a:lnTo>
                  <a:lnTo>
                    <a:pt x="2780" y="243"/>
                  </a:lnTo>
                  <a:lnTo>
                    <a:pt x="2792" y="234"/>
                  </a:lnTo>
                  <a:lnTo>
                    <a:pt x="2801" y="224"/>
                  </a:lnTo>
                  <a:lnTo>
                    <a:pt x="2813" y="213"/>
                  </a:lnTo>
                  <a:lnTo>
                    <a:pt x="2824" y="203"/>
                  </a:lnTo>
                  <a:lnTo>
                    <a:pt x="2835" y="194"/>
                  </a:lnTo>
                  <a:lnTo>
                    <a:pt x="2849" y="186"/>
                  </a:lnTo>
                  <a:lnTo>
                    <a:pt x="2862" y="179"/>
                  </a:lnTo>
                  <a:lnTo>
                    <a:pt x="2881" y="173"/>
                  </a:lnTo>
                  <a:lnTo>
                    <a:pt x="2898" y="167"/>
                  </a:lnTo>
                  <a:lnTo>
                    <a:pt x="2917" y="160"/>
                  </a:lnTo>
                  <a:lnTo>
                    <a:pt x="2934" y="154"/>
                  </a:lnTo>
                  <a:lnTo>
                    <a:pt x="2951" y="148"/>
                  </a:lnTo>
                  <a:lnTo>
                    <a:pt x="2970" y="143"/>
                  </a:lnTo>
                  <a:lnTo>
                    <a:pt x="2987" y="141"/>
                  </a:lnTo>
                  <a:lnTo>
                    <a:pt x="3006" y="139"/>
                  </a:lnTo>
                  <a:lnTo>
                    <a:pt x="3042" y="135"/>
                  </a:lnTo>
                  <a:lnTo>
                    <a:pt x="3078" y="131"/>
                  </a:lnTo>
                  <a:lnTo>
                    <a:pt x="3114" y="129"/>
                  </a:lnTo>
                  <a:lnTo>
                    <a:pt x="3150" y="129"/>
                  </a:lnTo>
                  <a:lnTo>
                    <a:pt x="3188" y="131"/>
                  </a:lnTo>
                  <a:lnTo>
                    <a:pt x="3224" y="133"/>
                  </a:lnTo>
                  <a:lnTo>
                    <a:pt x="3260" y="141"/>
                  </a:lnTo>
                  <a:lnTo>
                    <a:pt x="3294" y="148"/>
                  </a:lnTo>
                  <a:lnTo>
                    <a:pt x="3315" y="152"/>
                  </a:lnTo>
                  <a:lnTo>
                    <a:pt x="3338" y="156"/>
                  </a:lnTo>
                  <a:lnTo>
                    <a:pt x="3360" y="158"/>
                  </a:lnTo>
                  <a:lnTo>
                    <a:pt x="3381" y="162"/>
                  </a:lnTo>
                  <a:lnTo>
                    <a:pt x="3404" y="165"/>
                  </a:lnTo>
                  <a:lnTo>
                    <a:pt x="3427" y="169"/>
                  </a:lnTo>
                  <a:lnTo>
                    <a:pt x="3448" y="175"/>
                  </a:lnTo>
                  <a:lnTo>
                    <a:pt x="3469" y="179"/>
                  </a:lnTo>
                  <a:lnTo>
                    <a:pt x="3493" y="182"/>
                  </a:lnTo>
                  <a:lnTo>
                    <a:pt x="3516" y="184"/>
                  </a:lnTo>
                  <a:lnTo>
                    <a:pt x="3539" y="186"/>
                  </a:lnTo>
                  <a:lnTo>
                    <a:pt x="3561" y="188"/>
                  </a:lnTo>
                  <a:lnTo>
                    <a:pt x="3586" y="190"/>
                  </a:lnTo>
                  <a:lnTo>
                    <a:pt x="3609" y="190"/>
                  </a:lnTo>
                  <a:lnTo>
                    <a:pt x="3632" y="190"/>
                  </a:lnTo>
                  <a:lnTo>
                    <a:pt x="3654" y="190"/>
                  </a:lnTo>
                  <a:lnTo>
                    <a:pt x="3677" y="190"/>
                  </a:lnTo>
                  <a:lnTo>
                    <a:pt x="3700" y="188"/>
                  </a:lnTo>
                  <a:lnTo>
                    <a:pt x="3722" y="188"/>
                  </a:lnTo>
                  <a:lnTo>
                    <a:pt x="3747" y="186"/>
                  </a:lnTo>
                  <a:lnTo>
                    <a:pt x="3770" y="184"/>
                  </a:lnTo>
                  <a:lnTo>
                    <a:pt x="3793" y="182"/>
                  </a:lnTo>
                  <a:lnTo>
                    <a:pt x="3815" y="181"/>
                  </a:lnTo>
                  <a:lnTo>
                    <a:pt x="3840" y="179"/>
                  </a:lnTo>
                  <a:lnTo>
                    <a:pt x="3840" y="175"/>
                  </a:lnTo>
                  <a:lnTo>
                    <a:pt x="3840" y="167"/>
                  </a:lnTo>
                  <a:lnTo>
                    <a:pt x="3840" y="158"/>
                  </a:lnTo>
                  <a:lnTo>
                    <a:pt x="3840" y="148"/>
                  </a:lnTo>
                  <a:lnTo>
                    <a:pt x="3802" y="148"/>
                  </a:lnTo>
                  <a:lnTo>
                    <a:pt x="3764" y="148"/>
                  </a:lnTo>
                  <a:lnTo>
                    <a:pt x="3728" y="146"/>
                  </a:lnTo>
                  <a:lnTo>
                    <a:pt x="3690" y="145"/>
                  </a:lnTo>
                  <a:lnTo>
                    <a:pt x="3654" y="143"/>
                  </a:lnTo>
                  <a:lnTo>
                    <a:pt x="3616" y="143"/>
                  </a:lnTo>
                  <a:lnTo>
                    <a:pt x="3578" y="145"/>
                  </a:lnTo>
                  <a:lnTo>
                    <a:pt x="3539" y="148"/>
                  </a:lnTo>
                  <a:lnTo>
                    <a:pt x="3539" y="152"/>
                  </a:lnTo>
                  <a:lnTo>
                    <a:pt x="3539" y="156"/>
                  </a:lnTo>
                  <a:lnTo>
                    <a:pt x="3539" y="160"/>
                  </a:lnTo>
                  <a:lnTo>
                    <a:pt x="3537" y="164"/>
                  </a:lnTo>
                  <a:lnTo>
                    <a:pt x="3503" y="160"/>
                  </a:lnTo>
                  <a:lnTo>
                    <a:pt x="3469" y="154"/>
                  </a:lnTo>
                  <a:lnTo>
                    <a:pt x="3434" y="150"/>
                  </a:lnTo>
                  <a:lnTo>
                    <a:pt x="3402" y="143"/>
                  </a:lnTo>
                  <a:lnTo>
                    <a:pt x="3370" y="137"/>
                  </a:lnTo>
                  <a:lnTo>
                    <a:pt x="3336" y="129"/>
                  </a:lnTo>
                  <a:lnTo>
                    <a:pt x="3302" y="122"/>
                  </a:lnTo>
                  <a:lnTo>
                    <a:pt x="3268" y="112"/>
                  </a:lnTo>
                  <a:lnTo>
                    <a:pt x="3249" y="110"/>
                  </a:lnTo>
                  <a:lnTo>
                    <a:pt x="3230" y="110"/>
                  </a:lnTo>
                  <a:lnTo>
                    <a:pt x="3211" y="110"/>
                  </a:lnTo>
                  <a:lnTo>
                    <a:pt x="3192" y="112"/>
                  </a:lnTo>
                  <a:lnTo>
                    <a:pt x="3173" y="112"/>
                  </a:lnTo>
                  <a:lnTo>
                    <a:pt x="3158" y="109"/>
                  </a:lnTo>
                  <a:lnTo>
                    <a:pt x="3144" y="103"/>
                  </a:lnTo>
                  <a:lnTo>
                    <a:pt x="3133" y="91"/>
                  </a:lnTo>
                  <a:lnTo>
                    <a:pt x="3131" y="82"/>
                  </a:lnTo>
                  <a:lnTo>
                    <a:pt x="3137" y="76"/>
                  </a:lnTo>
                  <a:lnTo>
                    <a:pt x="3146" y="71"/>
                  </a:lnTo>
                  <a:lnTo>
                    <a:pt x="3160" y="67"/>
                  </a:lnTo>
                  <a:lnTo>
                    <a:pt x="3175" y="63"/>
                  </a:lnTo>
                  <a:lnTo>
                    <a:pt x="3190" y="59"/>
                  </a:lnTo>
                  <a:lnTo>
                    <a:pt x="3205" y="55"/>
                  </a:lnTo>
                  <a:lnTo>
                    <a:pt x="3218" y="52"/>
                  </a:lnTo>
                  <a:lnTo>
                    <a:pt x="3220" y="46"/>
                  </a:lnTo>
                  <a:lnTo>
                    <a:pt x="3218" y="36"/>
                  </a:lnTo>
                  <a:lnTo>
                    <a:pt x="3213" y="31"/>
                  </a:lnTo>
                  <a:lnTo>
                    <a:pt x="3205" y="27"/>
                  </a:lnTo>
                  <a:lnTo>
                    <a:pt x="3184" y="25"/>
                  </a:lnTo>
                  <a:lnTo>
                    <a:pt x="3163" y="23"/>
                  </a:lnTo>
                  <a:lnTo>
                    <a:pt x="3143" y="21"/>
                  </a:lnTo>
                  <a:lnTo>
                    <a:pt x="3122" y="19"/>
                  </a:lnTo>
                  <a:lnTo>
                    <a:pt x="3101" y="17"/>
                  </a:lnTo>
                  <a:lnTo>
                    <a:pt x="3080" y="16"/>
                  </a:lnTo>
                  <a:lnTo>
                    <a:pt x="3061" y="12"/>
                  </a:lnTo>
                  <a:lnTo>
                    <a:pt x="3040" y="8"/>
                  </a:lnTo>
                  <a:lnTo>
                    <a:pt x="3021" y="6"/>
                  </a:lnTo>
                  <a:lnTo>
                    <a:pt x="3002" y="6"/>
                  </a:lnTo>
                  <a:lnTo>
                    <a:pt x="2981" y="4"/>
                  </a:lnTo>
                  <a:lnTo>
                    <a:pt x="2962" y="2"/>
                  </a:lnTo>
                  <a:lnTo>
                    <a:pt x="2943" y="2"/>
                  </a:lnTo>
                  <a:lnTo>
                    <a:pt x="2923" y="0"/>
                  </a:lnTo>
                  <a:lnTo>
                    <a:pt x="2904" y="0"/>
                  </a:lnTo>
                  <a:lnTo>
                    <a:pt x="2885" y="0"/>
                  </a:lnTo>
                  <a:lnTo>
                    <a:pt x="2864" y="0"/>
                  </a:lnTo>
                  <a:lnTo>
                    <a:pt x="2845" y="2"/>
                  </a:lnTo>
                  <a:lnTo>
                    <a:pt x="2826" y="2"/>
                  </a:lnTo>
                  <a:lnTo>
                    <a:pt x="2807" y="4"/>
                  </a:lnTo>
                  <a:lnTo>
                    <a:pt x="2788" y="8"/>
                  </a:lnTo>
                  <a:lnTo>
                    <a:pt x="2769" y="12"/>
                  </a:lnTo>
                  <a:lnTo>
                    <a:pt x="2750" y="16"/>
                  </a:lnTo>
                  <a:lnTo>
                    <a:pt x="2731" y="21"/>
                  </a:lnTo>
                  <a:lnTo>
                    <a:pt x="2682" y="36"/>
                  </a:lnTo>
                  <a:lnTo>
                    <a:pt x="2631" y="48"/>
                  </a:lnTo>
                  <a:lnTo>
                    <a:pt x="2581" y="59"/>
                  </a:lnTo>
                  <a:lnTo>
                    <a:pt x="2532" y="67"/>
                  </a:lnTo>
                  <a:lnTo>
                    <a:pt x="2481" y="74"/>
                  </a:lnTo>
                  <a:lnTo>
                    <a:pt x="2432" y="82"/>
                  </a:lnTo>
                  <a:lnTo>
                    <a:pt x="2381" y="86"/>
                  </a:lnTo>
                  <a:lnTo>
                    <a:pt x="2331" y="91"/>
                  </a:lnTo>
                  <a:lnTo>
                    <a:pt x="2280" y="95"/>
                  </a:lnTo>
                  <a:lnTo>
                    <a:pt x="2231" y="97"/>
                  </a:lnTo>
                  <a:lnTo>
                    <a:pt x="2180" y="101"/>
                  </a:lnTo>
                  <a:lnTo>
                    <a:pt x="2128" y="103"/>
                  </a:lnTo>
                  <a:lnTo>
                    <a:pt x="2079" y="105"/>
                  </a:lnTo>
                  <a:lnTo>
                    <a:pt x="2028" y="107"/>
                  </a:lnTo>
                  <a:lnTo>
                    <a:pt x="1979" y="109"/>
                  </a:lnTo>
                  <a:lnTo>
                    <a:pt x="1928" y="112"/>
                  </a:lnTo>
                  <a:lnTo>
                    <a:pt x="1907" y="116"/>
                  </a:lnTo>
                  <a:lnTo>
                    <a:pt x="1886" y="120"/>
                  </a:lnTo>
                  <a:lnTo>
                    <a:pt x="1863" y="126"/>
                  </a:lnTo>
                  <a:lnTo>
                    <a:pt x="1840" y="129"/>
                  </a:lnTo>
                  <a:lnTo>
                    <a:pt x="1820" y="135"/>
                  </a:lnTo>
                  <a:lnTo>
                    <a:pt x="1797" y="141"/>
                  </a:lnTo>
                  <a:lnTo>
                    <a:pt x="1774" y="145"/>
                  </a:lnTo>
                  <a:lnTo>
                    <a:pt x="1753" y="148"/>
                  </a:lnTo>
                  <a:lnTo>
                    <a:pt x="1721" y="152"/>
                  </a:lnTo>
                  <a:lnTo>
                    <a:pt x="1689" y="158"/>
                  </a:lnTo>
                  <a:lnTo>
                    <a:pt x="1657" y="164"/>
                  </a:lnTo>
                  <a:lnTo>
                    <a:pt x="1626" y="167"/>
                  </a:lnTo>
                  <a:lnTo>
                    <a:pt x="1594" y="173"/>
                  </a:lnTo>
                  <a:lnTo>
                    <a:pt x="1562" y="179"/>
                  </a:lnTo>
                  <a:lnTo>
                    <a:pt x="1531" y="184"/>
                  </a:lnTo>
                  <a:lnTo>
                    <a:pt x="1499" y="192"/>
                  </a:lnTo>
                  <a:lnTo>
                    <a:pt x="1467" y="198"/>
                  </a:lnTo>
                  <a:lnTo>
                    <a:pt x="1437" y="203"/>
                  </a:lnTo>
                  <a:lnTo>
                    <a:pt x="1404" y="211"/>
                  </a:lnTo>
                  <a:lnTo>
                    <a:pt x="1372" y="217"/>
                  </a:lnTo>
                  <a:lnTo>
                    <a:pt x="1340" y="222"/>
                  </a:lnTo>
                  <a:lnTo>
                    <a:pt x="1308" y="230"/>
                  </a:lnTo>
                  <a:lnTo>
                    <a:pt x="1276" y="236"/>
                  </a:lnTo>
                  <a:lnTo>
                    <a:pt x="1243" y="241"/>
                  </a:lnTo>
                  <a:lnTo>
                    <a:pt x="1217" y="245"/>
                  </a:lnTo>
                  <a:lnTo>
                    <a:pt x="1192" y="249"/>
                  </a:lnTo>
                  <a:lnTo>
                    <a:pt x="1166" y="255"/>
                  </a:lnTo>
                  <a:lnTo>
                    <a:pt x="1141" y="262"/>
                  </a:lnTo>
                  <a:lnTo>
                    <a:pt x="1116" y="268"/>
                  </a:lnTo>
                  <a:lnTo>
                    <a:pt x="1094" y="275"/>
                  </a:lnTo>
                  <a:lnTo>
                    <a:pt x="1069" y="283"/>
                  </a:lnTo>
                  <a:lnTo>
                    <a:pt x="1044" y="291"/>
                  </a:lnTo>
                  <a:lnTo>
                    <a:pt x="1020" y="300"/>
                  </a:lnTo>
                  <a:lnTo>
                    <a:pt x="997" y="308"/>
                  </a:lnTo>
                  <a:lnTo>
                    <a:pt x="972" y="315"/>
                  </a:lnTo>
                  <a:lnTo>
                    <a:pt x="948" y="323"/>
                  </a:lnTo>
                  <a:lnTo>
                    <a:pt x="923" y="330"/>
                  </a:lnTo>
                  <a:lnTo>
                    <a:pt x="898" y="336"/>
                  </a:lnTo>
                  <a:lnTo>
                    <a:pt x="874" y="342"/>
                  </a:lnTo>
                  <a:lnTo>
                    <a:pt x="847" y="347"/>
                  </a:lnTo>
                  <a:lnTo>
                    <a:pt x="838" y="347"/>
                  </a:lnTo>
                  <a:lnTo>
                    <a:pt x="828" y="347"/>
                  </a:lnTo>
                  <a:lnTo>
                    <a:pt x="817" y="347"/>
                  </a:lnTo>
                  <a:lnTo>
                    <a:pt x="807" y="347"/>
                  </a:lnTo>
                  <a:lnTo>
                    <a:pt x="796" y="347"/>
                  </a:lnTo>
                  <a:lnTo>
                    <a:pt x="785" y="347"/>
                  </a:lnTo>
                  <a:lnTo>
                    <a:pt x="775" y="347"/>
                  </a:lnTo>
                  <a:lnTo>
                    <a:pt x="766" y="347"/>
                  </a:lnTo>
                  <a:lnTo>
                    <a:pt x="732" y="353"/>
                  </a:lnTo>
                  <a:lnTo>
                    <a:pt x="697" y="361"/>
                  </a:lnTo>
                  <a:lnTo>
                    <a:pt x="663" y="368"/>
                  </a:lnTo>
                  <a:lnTo>
                    <a:pt x="631" y="378"/>
                  </a:lnTo>
                  <a:lnTo>
                    <a:pt x="597" y="387"/>
                  </a:lnTo>
                  <a:lnTo>
                    <a:pt x="565" y="397"/>
                  </a:lnTo>
                  <a:lnTo>
                    <a:pt x="529" y="404"/>
                  </a:lnTo>
                  <a:lnTo>
                    <a:pt x="495" y="410"/>
                  </a:lnTo>
                  <a:lnTo>
                    <a:pt x="472" y="414"/>
                  </a:lnTo>
                  <a:lnTo>
                    <a:pt x="449" y="418"/>
                  </a:lnTo>
                  <a:lnTo>
                    <a:pt x="428" y="418"/>
                  </a:lnTo>
                  <a:lnTo>
                    <a:pt x="406" y="419"/>
                  </a:lnTo>
                  <a:lnTo>
                    <a:pt x="383" y="421"/>
                  </a:lnTo>
                  <a:lnTo>
                    <a:pt x="362" y="421"/>
                  </a:lnTo>
                  <a:lnTo>
                    <a:pt x="339" y="425"/>
                  </a:lnTo>
                  <a:lnTo>
                    <a:pt x="317" y="429"/>
                  </a:lnTo>
                  <a:lnTo>
                    <a:pt x="298" y="431"/>
                  </a:lnTo>
                  <a:lnTo>
                    <a:pt x="279" y="433"/>
                  </a:lnTo>
                  <a:lnTo>
                    <a:pt x="258" y="435"/>
                  </a:lnTo>
                  <a:lnTo>
                    <a:pt x="239" y="435"/>
                  </a:lnTo>
                  <a:lnTo>
                    <a:pt x="218" y="433"/>
                  </a:lnTo>
                  <a:lnTo>
                    <a:pt x="199" y="433"/>
                  </a:lnTo>
                  <a:lnTo>
                    <a:pt x="178" y="431"/>
                  </a:lnTo>
                  <a:lnTo>
                    <a:pt x="159" y="431"/>
                  </a:lnTo>
                  <a:lnTo>
                    <a:pt x="138" y="429"/>
                  </a:lnTo>
                  <a:lnTo>
                    <a:pt x="118" y="429"/>
                  </a:lnTo>
                  <a:lnTo>
                    <a:pt x="99" y="429"/>
                  </a:lnTo>
                  <a:lnTo>
                    <a:pt x="78" y="431"/>
                  </a:lnTo>
                  <a:lnTo>
                    <a:pt x="59" y="433"/>
                  </a:lnTo>
                  <a:lnTo>
                    <a:pt x="38" y="437"/>
                  </a:lnTo>
                  <a:lnTo>
                    <a:pt x="19" y="440"/>
                  </a:lnTo>
                  <a:lnTo>
                    <a:pt x="0" y="446"/>
                  </a:lnTo>
                  <a:lnTo>
                    <a:pt x="0" y="448"/>
                  </a:lnTo>
                  <a:lnTo>
                    <a:pt x="2" y="454"/>
                  </a:lnTo>
                  <a:lnTo>
                    <a:pt x="4" y="461"/>
                  </a:lnTo>
                  <a:lnTo>
                    <a:pt x="9" y="467"/>
                  </a:lnTo>
                  <a:lnTo>
                    <a:pt x="36" y="474"/>
                  </a:lnTo>
                  <a:lnTo>
                    <a:pt x="63" y="482"/>
                  </a:lnTo>
                  <a:lnTo>
                    <a:pt x="89" y="488"/>
                  </a:lnTo>
                  <a:lnTo>
                    <a:pt x="116" y="492"/>
                  </a:lnTo>
                  <a:lnTo>
                    <a:pt x="142" y="495"/>
                  </a:lnTo>
                  <a:lnTo>
                    <a:pt x="169" y="501"/>
                  </a:lnTo>
                  <a:lnTo>
                    <a:pt x="195" y="509"/>
                  </a:lnTo>
                  <a:lnTo>
                    <a:pt x="222" y="516"/>
                  </a:lnTo>
                  <a:lnTo>
                    <a:pt x="208" y="516"/>
                  </a:lnTo>
                  <a:lnTo>
                    <a:pt x="197" y="518"/>
                  </a:lnTo>
                  <a:lnTo>
                    <a:pt x="186" y="518"/>
                  </a:lnTo>
                  <a:lnTo>
                    <a:pt x="174" y="522"/>
                  </a:lnTo>
                  <a:lnTo>
                    <a:pt x="163" y="524"/>
                  </a:lnTo>
                  <a:lnTo>
                    <a:pt x="152" y="529"/>
                  </a:lnTo>
                  <a:lnTo>
                    <a:pt x="142" y="535"/>
                  </a:lnTo>
                  <a:lnTo>
                    <a:pt x="131" y="541"/>
                  </a:lnTo>
                  <a:lnTo>
                    <a:pt x="136" y="547"/>
                  </a:lnTo>
                  <a:lnTo>
                    <a:pt x="144" y="552"/>
                  </a:lnTo>
                  <a:lnTo>
                    <a:pt x="152" y="556"/>
                  </a:lnTo>
                  <a:lnTo>
                    <a:pt x="159" y="558"/>
                  </a:lnTo>
                  <a:lnTo>
                    <a:pt x="167" y="560"/>
                  </a:lnTo>
                  <a:lnTo>
                    <a:pt x="174" y="562"/>
                  </a:lnTo>
                  <a:lnTo>
                    <a:pt x="180" y="562"/>
                  </a:lnTo>
                  <a:lnTo>
                    <a:pt x="188" y="564"/>
                  </a:lnTo>
                  <a:lnTo>
                    <a:pt x="216" y="567"/>
                  </a:lnTo>
                  <a:lnTo>
                    <a:pt x="245" y="569"/>
                  </a:lnTo>
                  <a:lnTo>
                    <a:pt x="271" y="573"/>
                  </a:lnTo>
                  <a:lnTo>
                    <a:pt x="299" y="577"/>
                  </a:lnTo>
                  <a:lnTo>
                    <a:pt x="326" y="579"/>
                  </a:lnTo>
                  <a:lnTo>
                    <a:pt x="354" y="583"/>
                  </a:lnTo>
                  <a:lnTo>
                    <a:pt x="381" y="586"/>
                  </a:lnTo>
                  <a:lnTo>
                    <a:pt x="409" y="588"/>
                  </a:lnTo>
                  <a:lnTo>
                    <a:pt x="436" y="592"/>
                  </a:lnTo>
                  <a:lnTo>
                    <a:pt x="462" y="594"/>
                  </a:lnTo>
                  <a:lnTo>
                    <a:pt x="491" y="598"/>
                  </a:lnTo>
                  <a:lnTo>
                    <a:pt x="519" y="600"/>
                  </a:lnTo>
                  <a:lnTo>
                    <a:pt x="546" y="602"/>
                  </a:lnTo>
                  <a:lnTo>
                    <a:pt x="574" y="602"/>
                  </a:lnTo>
                  <a:lnTo>
                    <a:pt x="603" y="603"/>
                  </a:lnTo>
                  <a:lnTo>
                    <a:pt x="631" y="603"/>
                  </a:lnTo>
                  <a:lnTo>
                    <a:pt x="485" y="560"/>
                  </a:lnTo>
                  <a:close/>
                </a:path>
              </a:pathLst>
            </a:custGeom>
            <a:solidFill>
              <a:srgbClr val="9EDBE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E516C1-1E91-4DFC-8226-F6CFB6FBCF90}"/>
                </a:ext>
              </a:extLst>
            </p:cNvPr>
            <p:cNvSpPr txBox="1"/>
            <p:nvPr/>
          </p:nvSpPr>
          <p:spPr>
            <a:xfrm>
              <a:off x="5327" y="1004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</a:p>
          </p:txBody>
        </p:sp>
        <p:sp>
          <p:nvSpPr>
            <p:cNvPr id="8" name="任意多边形 6614">
              <a:extLst>
                <a:ext uri="{FF2B5EF4-FFF2-40B4-BE49-F238E27FC236}">
                  <a16:creationId xmlns:a16="http://schemas.microsoft.com/office/drawing/2014/main" id="{4CB6937C-3FC7-48F4-B867-1BE43C31830A}"/>
                </a:ext>
              </a:extLst>
            </p:cNvPr>
            <p:cNvSpPr/>
            <p:nvPr/>
          </p:nvSpPr>
          <p:spPr>
            <a:xfrm>
              <a:off x="4353" y="1222"/>
              <a:ext cx="1399" cy="641"/>
            </a:xfrm>
            <a:custGeom>
              <a:avLst/>
              <a:gdLst/>
              <a:ahLst/>
              <a:cxnLst/>
              <a:rect l="0" t="0" r="0" b="0"/>
              <a:pathLst>
                <a:path w="3028" h="1850">
                  <a:moveTo>
                    <a:pt x="0" y="1590"/>
                  </a:moveTo>
                  <a:lnTo>
                    <a:pt x="21" y="1376"/>
                  </a:lnTo>
                  <a:lnTo>
                    <a:pt x="117" y="1055"/>
                  </a:lnTo>
                  <a:lnTo>
                    <a:pt x="381" y="745"/>
                  </a:lnTo>
                  <a:lnTo>
                    <a:pt x="794" y="505"/>
                  </a:lnTo>
                  <a:lnTo>
                    <a:pt x="1441" y="234"/>
                  </a:lnTo>
                  <a:lnTo>
                    <a:pt x="2148" y="0"/>
                  </a:lnTo>
                  <a:lnTo>
                    <a:pt x="3028" y="240"/>
                  </a:lnTo>
                  <a:lnTo>
                    <a:pt x="2835" y="683"/>
                  </a:lnTo>
                  <a:lnTo>
                    <a:pt x="1568" y="1559"/>
                  </a:lnTo>
                  <a:lnTo>
                    <a:pt x="529" y="1850"/>
                  </a:lnTo>
                  <a:lnTo>
                    <a:pt x="0" y="1590"/>
                  </a:lnTo>
                  <a:lnTo>
                    <a:pt x="0" y="1590"/>
                  </a:lnTo>
                  <a:close/>
                </a:path>
              </a:pathLst>
            </a:custGeom>
            <a:solidFill>
              <a:srgbClr val="F2CC99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任意多边形 6615">
              <a:extLst>
                <a:ext uri="{FF2B5EF4-FFF2-40B4-BE49-F238E27FC236}">
                  <a16:creationId xmlns:a16="http://schemas.microsoft.com/office/drawing/2014/main" id="{30809FBA-0A33-4AB9-885D-985C5D99DE4B}"/>
                </a:ext>
              </a:extLst>
            </p:cNvPr>
            <p:cNvSpPr/>
            <p:nvPr/>
          </p:nvSpPr>
          <p:spPr>
            <a:xfrm>
              <a:off x="4355" y="1301"/>
              <a:ext cx="1405" cy="650"/>
            </a:xfrm>
            <a:custGeom>
              <a:avLst/>
              <a:gdLst/>
              <a:ahLst/>
              <a:cxnLst/>
              <a:rect l="0" t="0" r="0" b="0"/>
              <a:pathLst>
                <a:path w="3042" h="1879">
                  <a:moveTo>
                    <a:pt x="0" y="1356"/>
                  </a:moveTo>
                  <a:lnTo>
                    <a:pt x="120" y="1363"/>
                  </a:lnTo>
                  <a:lnTo>
                    <a:pt x="226" y="1368"/>
                  </a:lnTo>
                  <a:lnTo>
                    <a:pt x="327" y="1368"/>
                  </a:lnTo>
                  <a:lnTo>
                    <a:pt x="433" y="1368"/>
                  </a:lnTo>
                  <a:lnTo>
                    <a:pt x="536" y="1365"/>
                  </a:lnTo>
                  <a:lnTo>
                    <a:pt x="666" y="1358"/>
                  </a:lnTo>
                  <a:lnTo>
                    <a:pt x="791" y="1346"/>
                  </a:lnTo>
                  <a:lnTo>
                    <a:pt x="890" y="1336"/>
                  </a:lnTo>
                  <a:lnTo>
                    <a:pt x="1010" y="1318"/>
                  </a:lnTo>
                  <a:lnTo>
                    <a:pt x="1094" y="1299"/>
                  </a:lnTo>
                  <a:lnTo>
                    <a:pt x="1219" y="1273"/>
                  </a:lnTo>
                  <a:lnTo>
                    <a:pt x="1340" y="1241"/>
                  </a:lnTo>
                  <a:lnTo>
                    <a:pt x="1401" y="1224"/>
                  </a:lnTo>
                  <a:lnTo>
                    <a:pt x="1459" y="1204"/>
                  </a:lnTo>
                  <a:lnTo>
                    <a:pt x="1519" y="1180"/>
                  </a:lnTo>
                  <a:lnTo>
                    <a:pt x="1580" y="1153"/>
                  </a:lnTo>
                  <a:lnTo>
                    <a:pt x="1642" y="1123"/>
                  </a:lnTo>
                  <a:lnTo>
                    <a:pt x="1706" y="1088"/>
                  </a:lnTo>
                  <a:lnTo>
                    <a:pt x="1737" y="1070"/>
                  </a:lnTo>
                  <a:lnTo>
                    <a:pt x="1771" y="1051"/>
                  </a:lnTo>
                  <a:lnTo>
                    <a:pt x="1803" y="1031"/>
                  </a:lnTo>
                  <a:lnTo>
                    <a:pt x="1836" y="1011"/>
                  </a:lnTo>
                  <a:lnTo>
                    <a:pt x="1870" y="990"/>
                  </a:lnTo>
                  <a:lnTo>
                    <a:pt x="1902" y="967"/>
                  </a:lnTo>
                  <a:lnTo>
                    <a:pt x="1935" y="946"/>
                  </a:lnTo>
                  <a:lnTo>
                    <a:pt x="1968" y="922"/>
                  </a:lnTo>
                  <a:lnTo>
                    <a:pt x="2002" y="899"/>
                  </a:lnTo>
                  <a:lnTo>
                    <a:pt x="2036" y="875"/>
                  </a:lnTo>
                  <a:lnTo>
                    <a:pt x="2069" y="853"/>
                  </a:lnTo>
                  <a:lnTo>
                    <a:pt x="2102" y="827"/>
                  </a:lnTo>
                  <a:lnTo>
                    <a:pt x="2135" y="801"/>
                  </a:lnTo>
                  <a:lnTo>
                    <a:pt x="2167" y="777"/>
                  </a:lnTo>
                  <a:lnTo>
                    <a:pt x="2201" y="752"/>
                  </a:lnTo>
                  <a:lnTo>
                    <a:pt x="2234" y="726"/>
                  </a:lnTo>
                  <a:lnTo>
                    <a:pt x="2266" y="701"/>
                  </a:lnTo>
                  <a:lnTo>
                    <a:pt x="2297" y="675"/>
                  </a:lnTo>
                  <a:lnTo>
                    <a:pt x="2330" y="648"/>
                  </a:lnTo>
                  <a:lnTo>
                    <a:pt x="2361" y="623"/>
                  </a:lnTo>
                  <a:lnTo>
                    <a:pt x="2392" y="597"/>
                  </a:lnTo>
                  <a:lnTo>
                    <a:pt x="2423" y="571"/>
                  </a:lnTo>
                  <a:lnTo>
                    <a:pt x="2453" y="545"/>
                  </a:lnTo>
                  <a:lnTo>
                    <a:pt x="2484" y="519"/>
                  </a:lnTo>
                  <a:lnTo>
                    <a:pt x="2513" y="494"/>
                  </a:lnTo>
                  <a:lnTo>
                    <a:pt x="2542" y="469"/>
                  </a:lnTo>
                  <a:lnTo>
                    <a:pt x="2571" y="444"/>
                  </a:lnTo>
                  <a:lnTo>
                    <a:pt x="2599" y="419"/>
                  </a:lnTo>
                  <a:lnTo>
                    <a:pt x="2626" y="395"/>
                  </a:lnTo>
                  <a:lnTo>
                    <a:pt x="2653" y="370"/>
                  </a:lnTo>
                  <a:lnTo>
                    <a:pt x="2680" y="347"/>
                  </a:lnTo>
                  <a:lnTo>
                    <a:pt x="2705" y="323"/>
                  </a:lnTo>
                  <a:lnTo>
                    <a:pt x="2729" y="299"/>
                  </a:lnTo>
                  <a:lnTo>
                    <a:pt x="2753" y="277"/>
                  </a:lnTo>
                  <a:lnTo>
                    <a:pt x="2777" y="256"/>
                  </a:lnTo>
                  <a:lnTo>
                    <a:pt x="2800" y="234"/>
                  </a:lnTo>
                  <a:lnTo>
                    <a:pt x="2821" y="214"/>
                  </a:lnTo>
                  <a:lnTo>
                    <a:pt x="2843" y="195"/>
                  </a:lnTo>
                  <a:lnTo>
                    <a:pt x="2862" y="174"/>
                  </a:lnTo>
                  <a:lnTo>
                    <a:pt x="2881" y="157"/>
                  </a:lnTo>
                  <a:lnTo>
                    <a:pt x="2899" y="140"/>
                  </a:lnTo>
                  <a:lnTo>
                    <a:pt x="2919" y="123"/>
                  </a:lnTo>
                  <a:lnTo>
                    <a:pt x="2949" y="92"/>
                  </a:lnTo>
                  <a:lnTo>
                    <a:pt x="2976" y="64"/>
                  </a:lnTo>
                  <a:lnTo>
                    <a:pt x="3000" y="43"/>
                  </a:lnTo>
                  <a:lnTo>
                    <a:pt x="3031" y="11"/>
                  </a:lnTo>
                  <a:lnTo>
                    <a:pt x="3042" y="0"/>
                  </a:lnTo>
                  <a:lnTo>
                    <a:pt x="2919" y="444"/>
                  </a:lnTo>
                  <a:lnTo>
                    <a:pt x="2899" y="474"/>
                  </a:lnTo>
                  <a:lnTo>
                    <a:pt x="2886" y="490"/>
                  </a:lnTo>
                  <a:lnTo>
                    <a:pt x="2874" y="509"/>
                  </a:lnTo>
                  <a:lnTo>
                    <a:pt x="2858" y="532"/>
                  </a:lnTo>
                  <a:lnTo>
                    <a:pt x="2838" y="556"/>
                  </a:lnTo>
                  <a:lnTo>
                    <a:pt x="2817" y="584"/>
                  </a:lnTo>
                  <a:lnTo>
                    <a:pt x="2793" y="614"/>
                  </a:lnTo>
                  <a:lnTo>
                    <a:pt x="2768" y="647"/>
                  </a:lnTo>
                  <a:lnTo>
                    <a:pt x="2739" y="681"/>
                  </a:lnTo>
                  <a:lnTo>
                    <a:pt x="2724" y="699"/>
                  </a:lnTo>
                  <a:lnTo>
                    <a:pt x="2708" y="717"/>
                  </a:lnTo>
                  <a:lnTo>
                    <a:pt x="2692" y="737"/>
                  </a:lnTo>
                  <a:lnTo>
                    <a:pt x="2675" y="756"/>
                  </a:lnTo>
                  <a:lnTo>
                    <a:pt x="2657" y="776"/>
                  </a:lnTo>
                  <a:lnTo>
                    <a:pt x="2639" y="795"/>
                  </a:lnTo>
                  <a:lnTo>
                    <a:pt x="2620" y="815"/>
                  </a:lnTo>
                  <a:lnTo>
                    <a:pt x="2601" y="837"/>
                  </a:lnTo>
                  <a:lnTo>
                    <a:pt x="2581" y="857"/>
                  </a:lnTo>
                  <a:lnTo>
                    <a:pt x="2560" y="878"/>
                  </a:lnTo>
                  <a:lnTo>
                    <a:pt x="2539" y="900"/>
                  </a:lnTo>
                  <a:lnTo>
                    <a:pt x="2517" y="922"/>
                  </a:lnTo>
                  <a:lnTo>
                    <a:pt x="2495" y="944"/>
                  </a:lnTo>
                  <a:lnTo>
                    <a:pt x="2472" y="967"/>
                  </a:lnTo>
                  <a:lnTo>
                    <a:pt x="2447" y="989"/>
                  </a:lnTo>
                  <a:lnTo>
                    <a:pt x="2423" y="1012"/>
                  </a:lnTo>
                  <a:lnTo>
                    <a:pt x="2399" y="1035"/>
                  </a:lnTo>
                  <a:lnTo>
                    <a:pt x="2374" y="1058"/>
                  </a:lnTo>
                  <a:lnTo>
                    <a:pt x="2347" y="1080"/>
                  </a:lnTo>
                  <a:lnTo>
                    <a:pt x="2320" y="1103"/>
                  </a:lnTo>
                  <a:lnTo>
                    <a:pt x="2293" y="1126"/>
                  </a:lnTo>
                  <a:lnTo>
                    <a:pt x="2266" y="1149"/>
                  </a:lnTo>
                  <a:lnTo>
                    <a:pt x="2238" y="1172"/>
                  </a:lnTo>
                  <a:lnTo>
                    <a:pt x="2208" y="1194"/>
                  </a:lnTo>
                  <a:lnTo>
                    <a:pt x="2179" y="1218"/>
                  </a:lnTo>
                  <a:lnTo>
                    <a:pt x="2148" y="1241"/>
                  </a:lnTo>
                  <a:lnTo>
                    <a:pt x="2118" y="1264"/>
                  </a:lnTo>
                  <a:lnTo>
                    <a:pt x="2087" y="1287"/>
                  </a:lnTo>
                  <a:lnTo>
                    <a:pt x="2054" y="1309"/>
                  </a:lnTo>
                  <a:lnTo>
                    <a:pt x="2023" y="1332"/>
                  </a:lnTo>
                  <a:lnTo>
                    <a:pt x="1990" y="1355"/>
                  </a:lnTo>
                  <a:lnTo>
                    <a:pt x="1956" y="1377"/>
                  </a:lnTo>
                  <a:lnTo>
                    <a:pt x="1921" y="1399"/>
                  </a:lnTo>
                  <a:lnTo>
                    <a:pt x="1887" y="1421"/>
                  </a:lnTo>
                  <a:lnTo>
                    <a:pt x="1852" y="1441"/>
                  </a:lnTo>
                  <a:lnTo>
                    <a:pt x="1815" y="1463"/>
                  </a:lnTo>
                  <a:lnTo>
                    <a:pt x="1779" y="1484"/>
                  </a:lnTo>
                  <a:lnTo>
                    <a:pt x="1742" y="1503"/>
                  </a:lnTo>
                  <a:lnTo>
                    <a:pt x="1704" y="1525"/>
                  </a:lnTo>
                  <a:lnTo>
                    <a:pt x="1666" y="1544"/>
                  </a:lnTo>
                  <a:lnTo>
                    <a:pt x="1628" y="1563"/>
                  </a:lnTo>
                  <a:lnTo>
                    <a:pt x="1589" y="1581"/>
                  </a:lnTo>
                  <a:lnTo>
                    <a:pt x="1551" y="1600"/>
                  </a:lnTo>
                  <a:lnTo>
                    <a:pt x="1514" y="1617"/>
                  </a:lnTo>
                  <a:lnTo>
                    <a:pt x="1441" y="1650"/>
                  </a:lnTo>
                  <a:lnTo>
                    <a:pt x="1369" y="1679"/>
                  </a:lnTo>
                  <a:lnTo>
                    <a:pt x="1300" y="1704"/>
                  </a:lnTo>
                  <a:lnTo>
                    <a:pt x="1231" y="1729"/>
                  </a:lnTo>
                  <a:lnTo>
                    <a:pt x="1165" y="1752"/>
                  </a:lnTo>
                  <a:lnTo>
                    <a:pt x="1101" y="1771"/>
                  </a:lnTo>
                  <a:lnTo>
                    <a:pt x="1036" y="1790"/>
                  </a:lnTo>
                  <a:lnTo>
                    <a:pt x="978" y="1805"/>
                  </a:lnTo>
                  <a:lnTo>
                    <a:pt x="862" y="1830"/>
                  </a:lnTo>
                  <a:lnTo>
                    <a:pt x="776" y="1850"/>
                  </a:lnTo>
                  <a:lnTo>
                    <a:pt x="675" y="1862"/>
                  </a:lnTo>
                  <a:lnTo>
                    <a:pt x="591" y="1872"/>
                  </a:lnTo>
                  <a:lnTo>
                    <a:pt x="513" y="1875"/>
                  </a:lnTo>
                  <a:lnTo>
                    <a:pt x="441" y="1879"/>
                  </a:lnTo>
                  <a:lnTo>
                    <a:pt x="372" y="1872"/>
                  </a:lnTo>
                  <a:lnTo>
                    <a:pt x="269" y="1863"/>
                  </a:lnTo>
                  <a:lnTo>
                    <a:pt x="0" y="1356"/>
                  </a:lnTo>
                  <a:lnTo>
                    <a:pt x="0" y="13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 6616">
              <a:extLst>
                <a:ext uri="{FF2B5EF4-FFF2-40B4-BE49-F238E27FC236}">
                  <a16:creationId xmlns:a16="http://schemas.microsoft.com/office/drawing/2014/main" id="{C88AE86E-63B7-4462-B4B8-605B9C2BC205}"/>
                </a:ext>
              </a:extLst>
            </p:cNvPr>
            <p:cNvSpPr/>
            <p:nvPr/>
          </p:nvSpPr>
          <p:spPr>
            <a:xfrm>
              <a:off x="4351" y="1212"/>
              <a:ext cx="1409" cy="558"/>
            </a:xfrm>
            <a:custGeom>
              <a:avLst/>
              <a:gdLst/>
              <a:ahLst/>
              <a:cxnLst/>
              <a:rect l="0" t="0" r="0" b="0"/>
              <a:pathLst>
                <a:path w="3051" h="1612">
                  <a:moveTo>
                    <a:pt x="9" y="1612"/>
                  </a:moveTo>
                  <a:lnTo>
                    <a:pt x="24" y="1537"/>
                  </a:lnTo>
                  <a:lnTo>
                    <a:pt x="43" y="1454"/>
                  </a:lnTo>
                  <a:lnTo>
                    <a:pt x="57" y="1403"/>
                  </a:lnTo>
                  <a:lnTo>
                    <a:pt x="76" y="1348"/>
                  </a:lnTo>
                  <a:lnTo>
                    <a:pt x="97" y="1292"/>
                  </a:lnTo>
                  <a:lnTo>
                    <a:pt x="122" y="1232"/>
                  </a:lnTo>
                  <a:lnTo>
                    <a:pt x="152" y="1170"/>
                  </a:lnTo>
                  <a:lnTo>
                    <a:pt x="186" y="1107"/>
                  </a:lnTo>
                  <a:lnTo>
                    <a:pt x="225" y="1046"/>
                  </a:lnTo>
                  <a:lnTo>
                    <a:pt x="246" y="1017"/>
                  </a:lnTo>
                  <a:lnTo>
                    <a:pt x="269" y="985"/>
                  </a:lnTo>
                  <a:lnTo>
                    <a:pt x="292" y="957"/>
                  </a:lnTo>
                  <a:lnTo>
                    <a:pt x="318" y="928"/>
                  </a:lnTo>
                  <a:lnTo>
                    <a:pt x="343" y="900"/>
                  </a:lnTo>
                  <a:lnTo>
                    <a:pt x="371" y="872"/>
                  </a:lnTo>
                  <a:lnTo>
                    <a:pt x="402" y="847"/>
                  </a:lnTo>
                  <a:lnTo>
                    <a:pt x="435" y="819"/>
                  </a:lnTo>
                  <a:lnTo>
                    <a:pt x="472" y="793"/>
                  </a:lnTo>
                  <a:lnTo>
                    <a:pt x="509" y="765"/>
                  </a:lnTo>
                  <a:lnTo>
                    <a:pt x="548" y="738"/>
                  </a:lnTo>
                  <a:lnTo>
                    <a:pt x="591" y="713"/>
                  </a:lnTo>
                  <a:lnTo>
                    <a:pt x="633" y="685"/>
                  </a:lnTo>
                  <a:lnTo>
                    <a:pt x="678" y="659"/>
                  </a:lnTo>
                  <a:lnTo>
                    <a:pt x="724" y="634"/>
                  </a:lnTo>
                  <a:lnTo>
                    <a:pt x="773" y="608"/>
                  </a:lnTo>
                  <a:lnTo>
                    <a:pt x="820" y="582"/>
                  </a:lnTo>
                  <a:lnTo>
                    <a:pt x="868" y="557"/>
                  </a:lnTo>
                  <a:lnTo>
                    <a:pt x="918" y="533"/>
                  </a:lnTo>
                  <a:lnTo>
                    <a:pt x="967" y="507"/>
                  </a:lnTo>
                  <a:lnTo>
                    <a:pt x="1018" y="484"/>
                  </a:lnTo>
                  <a:lnTo>
                    <a:pt x="1068" y="460"/>
                  </a:lnTo>
                  <a:lnTo>
                    <a:pt x="1116" y="439"/>
                  </a:lnTo>
                  <a:lnTo>
                    <a:pt x="1164" y="416"/>
                  </a:lnTo>
                  <a:lnTo>
                    <a:pt x="1211" y="395"/>
                  </a:lnTo>
                  <a:lnTo>
                    <a:pt x="1259" y="375"/>
                  </a:lnTo>
                  <a:lnTo>
                    <a:pt x="1304" y="355"/>
                  </a:lnTo>
                  <a:lnTo>
                    <a:pt x="1348" y="336"/>
                  </a:lnTo>
                  <a:lnTo>
                    <a:pt x="1392" y="318"/>
                  </a:lnTo>
                  <a:lnTo>
                    <a:pt x="1433" y="301"/>
                  </a:lnTo>
                  <a:lnTo>
                    <a:pt x="1508" y="271"/>
                  </a:lnTo>
                  <a:lnTo>
                    <a:pt x="1573" y="244"/>
                  </a:lnTo>
                  <a:lnTo>
                    <a:pt x="1629" y="223"/>
                  </a:lnTo>
                  <a:lnTo>
                    <a:pt x="1671" y="207"/>
                  </a:lnTo>
                  <a:lnTo>
                    <a:pt x="1744" y="180"/>
                  </a:lnTo>
                  <a:lnTo>
                    <a:pt x="1822" y="152"/>
                  </a:lnTo>
                  <a:lnTo>
                    <a:pt x="1904" y="126"/>
                  </a:lnTo>
                  <a:lnTo>
                    <a:pt x="1981" y="103"/>
                  </a:lnTo>
                  <a:lnTo>
                    <a:pt x="2046" y="84"/>
                  </a:lnTo>
                  <a:lnTo>
                    <a:pt x="2100" y="68"/>
                  </a:lnTo>
                  <a:lnTo>
                    <a:pt x="2149" y="55"/>
                  </a:lnTo>
                  <a:lnTo>
                    <a:pt x="3011" y="283"/>
                  </a:lnTo>
                  <a:lnTo>
                    <a:pt x="3051" y="256"/>
                  </a:lnTo>
                  <a:lnTo>
                    <a:pt x="2141" y="0"/>
                  </a:lnTo>
                  <a:lnTo>
                    <a:pt x="2082" y="18"/>
                  </a:lnTo>
                  <a:lnTo>
                    <a:pt x="2015" y="42"/>
                  </a:lnTo>
                  <a:lnTo>
                    <a:pt x="1926" y="72"/>
                  </a:lnTo>
                  <a:lnTo>
                    <a:pt x="1874" y="89"/>
                  </a:lnTo>
                  <a:lnTo>
                    <a:pt x="1818" y="109"/>
                  </a:lnTo>
                  <a:lnTo>
                    <a:pt x="1760" y="131"/>
                  </a:lnTo>
                  <a:lnTo>
                    <a:pt x="1698" y="152"/>
                  </a:lnTo>
                  <a:lnTo>
                    <a:pt x="1633" y="173"/>
                  </a:lnTo>
                  <a:lnTo>
                    <a:pt x="1566" y="199"/>
                  </a:lnTo>
                  <a:lnTo>
                    <a:pt x="1498" y="223"/>
                  </a:lnTo>
                  <a:lnTo>
                    <a:pt x="1427" y="249"/>
                  </a:lnTo>
                  <a:lnTo>
                    <a:pt x="1358" y="276"/>
                  </a:lnTo>
                  <a:lnTo>
                    <a:pt x="1286" y="304"/>
                  </a:lnTo>
                  <a:lnTo>
                    <a:pt x="1214" y="332"/>
                  </a:lnTo>
                  <a:lnTo>
                    <a:pt x="1143" y="360"/>
                  </a:lnTo>
                  <a:lnTo>
                    <a:pt x="1072" y="386"/>
                  </a:lnTo>
                  <a:lnTo>
                    <a:pt x="1004" y="415"/>
                  </a:lnTo>
                  <a:lnTo>
                    <a:pt x="936" y="444"/>
                  </a:lnTo>
                  <a:lnTo>
                    <a:pt x="871" y="472"/>
                  </a:lnTo>
                  <a:lnTo>
                    <a:pt x="808" y="501"/>
                  </a:lnTo>
                  <a:lnTo>
                    <a:pt x="748" y="529"/>
                  </a:lnTo>
                  <a:lnTo>
                    <a:pt x="691" y="555"/>
                  </a:lnTo>
                  <a:lnTo>
                    <a:pt x="639" y="582"/>
                  </a:lnTo>
                  <a:lnTo>
                    <a:pt x="591" y="608"/>
                  </a:lnTo>
                  <a:lnTo>
                    <a:pt x="548" y="634"/>
                  </a:lnTo>
                  <a:lnTo>
                    <a:pt x="509" y="657"/>
                  </a:lnTo>
                  <a:lnTo>
                    <a:pt x="476" y="681"/>
                  </a:lnTo>
                  <a:lnTo>
                    <a:pt x="446" y="703"/>
                  </a:lnTo>
                  <a:lnTo>
                    <a:pt x="419" y="726"/>
                  </a:lnTo>
                  <a:lnTo>
                    <a:pt x="394" y="746"/>
                  </a:lnTo>
                  <a:lnTo>
                    <a:pt x="370" y="765"/>
                  </a:lnTo>
                  <a:lnTo>
                    <a:pt x="347" y="786"/>
                  </a:lnTo>
                  <a:lnTo>
                    <a:pt x="324" y="805"/>
                  </a:lnTo>
                  <a:lnTo>
                    <a:pt x="305" y="823"/>
                  </a:lnTo>
                  <a:lnTo>
                    <a:pt x="286" y="841"/>
                  </a:lnTo>
                  <a:lnTo>
                    <a:pt x="251" y="876"/>
                  </a:lnTo>
                  <a:lnTo>
                    <a:pt x="220" y="909"/>
                  </a:lnTo>
                  <a:lnTo>
                    <a:pt x="196" y="940"/>
                  </a:lnTo>
                  <a:lnTo>
                    <a:pt x="172" y="971"/>
                  </a:lnTo>
                  <a:lnTo>
                    <a:pt x="103" y="1089"/>
                  </a:lnTo>
                  <a:lnTo>
                    <a:pt x="75" y="1150"/>
                  </a:lnTo>
                  <a:lnTo>
                    <a:pt x="46" y="1215"/>
                  </a:lnTo>
                  <a:lnTo>
                    <a:pt x="5" y="1355"/>
                  </a:lnTo>
                  <a:lnTo>
                    <a:pt x="0" y="1482"/>
                  </a:lnTo>
                  <a:lnTo>
                    <a:pt x="9" y="1612"/>
                  </a:lnTo>
                  <a:lnTo>
                    <a:pt x="9" y="16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任意多边形 6617">
              <a:extLst>
                <a:ext uri="{FF2B5EF4-FFF2-40B4-BE49-F238E27FC236}">
                  <a16:creationId xmlns:a16="http://schemas.microsoft.com/office/drawing/2014/main" id="{6D3F94DF-899E-47B8-822C-C93C6CFB67EA}"/>
                </a:ext>
              </a:extLst>
            </p:cNvPr>
            <p:cNvSpPr/>
            <p:nvPr/>
          </p:nvSpPr>
          <p:spPr>
            <a:xfrm>
              <a:off x="4618" y="1418"/>
              <a:ext cx="683" cy="221"/>
            </a:xfrm>
            <a:custGeom>
              <a:avLst/>
              <a:gdLst/>
              <a:ahLst/>
              <a:cxnLst/>
              <a:rect l="0" t="0" r="0" b="0"/>
              <a:pathLst>
                <a:path w="1478" h="637">
                  <a:moveTo>
                    <a:pt x="1158" y="637"/>
                  </a:moveTo>
                  <a:lnTo>
                    <a:pt x="1109" y="619"/>
                  </a:lnTo>
                  <a:lnTo>
                    <a:pt x="1046" y="594"/>
                  </a:lnTo>
                  <a:lnTo>
                    <a:pt x="970" y="564"/>
                  </a:lnTo>
                  <a:lnTo>
                    <a:pt x="884" y="532"/>
                  </a:lnTo>
                  <a:lnTo>
                    <a:pt x="836" y="513"/>
                  </a:lnTo>
                  <a:lnTo>
                    <a:pt x="787" y="496"/>
                  </a:lnTo>
                  <a:lnTo>
                    <a:pt x="738" y="475"/>
                  </a:lnTo>
                  <a:lnTo>
                    <a:pt x="686" y="456"/>
                  </a:lnTo>
                  <a:lnTo>
                    <a:pt x="633" y="437"/>
                  </a:lnTo>
                  <a:lnTo>
                    <a:pt x="582" y="416"/>
                  </a:lnTo>
                  <a:lnTo>
                    <a:pt x="530" y="397"/>
                  </a:lnTo>
                  <a:lnTo>
                    <a:pt x="476" y="377"/>
                  </a:lnTo>
                  <a:lnTo>
                    <a:pt x="455" y="349"/>
                  </a:lnTo>
                  <a:lnTo>
                    <a:pt x="443" y="332"/>
                  </a:lnTo>
                  <a:lnTo>
                    <a:pt x="431" y="313"/>
                  </a:lnTo>
                  <a:lnTo>
                    <a:pt x="394" y="225"/>
                  </a:lnTo>
                  <a:lnTo>
                    <a:pt x="360" y="79"/>
                  </a:lnTo>
                  <a:lnTo>
                    <a:pt x="350" y="162"/>
                  </a:lnTo>
                  <a:lnTo>
                    <a:pt x="349" y="237"/>
                  </a:lnTo>
                  <a:lnTo>
                    <a:pt x="360" y="304"/>
                  </a:lnTo>
                  <a:lnTo>
                    <a:pt x="373" y="337"/>
                  </a:lnTo>
                  <a:lnTo>
                    <a:pt x="319" y="316"/>
                  </a:lnTo>
                  <a:lnTo>
                    <a:pt x="265" y="295"/>
                  </a:lnTo>
                  <a:lnTo>
                    <a:pt x="214" y="276"/>
                  </a:lnTo>
                  <a:lnTo>
                    <a:pt x="165" y="258"/>
                  </a:lnTo>
                  <a:lnTo>
                    <a:pt x="119" y="240"/>
                  </a:lnTo>
                  <a:lnTo>
                    <a:pt x="75" y="225"/>
                  </a:lnTo>
                  <a:lnTo>
                    <a:pt x="0" y="195"/>
                  </a:lnTo>
                  <a:lnTo>
                    <a:pt x="33" y="171"/>
                  </a:lnTo>
                  <a:lnTo>
                    <a:pt x="67" y="148"/>
                  </a:lnTo>
                  <a:lnTo>
                    <a:pt x="105" y="126"/>
                  </a:lnTo>
                  <a:lnTo>
                    <a:pt x="142" y="103"/>
                  </a:lnTo>
                  <a:lnTo>
                    <a:pt x="181" y="80"/>
                  </a:lnTo>
                  <a:lnTo>
                    <a:pt x="221" y="58"/>
                  </a:lnTo>
                  <a:lnTo>
                    <a:pt x="264" y="38"/>
                  </a:lnTo>
                  <a:lnTo>
                    <a:pt x="308" y="16"/>
                  </a:lnTo>
                  <a:lnTo>
                    <a:pt x="343" y="0"/>
                  </a:lnTo>
                  <a:lnTo>
                    <a:pt x="390" y="18"/>
                  </a:lnTo>
                  <a:lnTo>
                    <a:pt x="448" y="40"/>
                  </a:lnTo>
                  <a:lnTo>
                    <a:pt x="515" y="65"/>
                  </a:lnTo>
                  <a:lnTo>
                    <a:pt x="588" y="94"/>
                  </a:lnTo>
                  <a:lnTo>
                    <a:pt x="668" y="126"/>
                  </a:lnTo>
                  <a:lnTo>
                    <a:pt x="752" y="157"/>
                  </a:lnTo>
                  <a:lnTo>
                    <a:pt x="795" y="176"/>
                  </a:lnTo>
                  <a:lnTo>
                    <a:pt x="840" y="192"/>
                  </a:lnTo>
                  <a:lnTo>
                    <a:pt x="884" y="209"/>
                  </a:lnTo>
                  <a:lnTo>
                    <a:pt x="927" y="225"/>
                  </a:lnTo>
                  <a:lnTo>
                    <a:pt x="970" y="244"/>
                  </a:lnTo>
                  <a:lnTo>
                    <a:pt x="1014" y="260"/>
                  </a:lnTo>
                  <a:lnTo>
                    <a:pt x="1100" y="293"/>
                  </a:lnTo>
                  <a:lnTo>
                    <a:pt x="1181" y="325"/>
                  </a:lnTo>
                  <a:lnTo>
                    <a:pt x="1257" y="355"/>
                  </a:lnTo>
                  <a:lnTo>
                    <a:pt x="1327" y="381"/>
                  </a:lnTo>
                  <a:lnTo>
                    <a:pt x="1388" y="406"/>
                  </a:lnTo>
                  <a:lnTo>
                    <a:pt x="1439" y="426"/>
                  </a:lnTo>
                  <a:lnTo>
                    <a:pt x="1478" y="441"/>
                  </a:lnTo>
                  <a:lnTo>
                    <a:pt x="1439" y="467"/>
                  </a:lnTo>
                  <a:lnTo>
                    <a:pt x="1398" y="495"/>
                  </a:lnTo>
                  <a:lnTo>
                    <a:pt x="1358" y="519"/>
                  </a:lnTo>
                  <a:lnTo>
                    <a:pt x="1318" y="545"/>
                  </a:lnTo>
                  <a:lnTo>
                    <a:pt x="1277" y="569"/>
                  </a:lnTo>
                  <a:lnTo>
                    <a:pt x="1238" y="593"/>
                  </a:lnTo>
                  <a:lnTo>
                    <a:pt x="1198" y="615"/>
                  </a:lnTo>
                  <a:lnTo>
                    <a:pt x="1158" y="637"/>
                  </a:lnTo>
                  <a:lnTo>
                    <a:pt x="1158" y="6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任意多边形 6618">
              <a:extLst>
                <a:ext uri="{FF2B5EF4-FFF2-40B4-BE49-F238E27FC236}">
                  <a16:creationId xmlns:a16="http://schemas.microsoft.com/office/drawing/2014/main" id="{E0171964-A6DE-4723-876A-326BC5F257EF}"/>
                </a:ext>
              </a:extLst>
            </p:cNvPr>
            <p:cNvSpPr/>
            <p:nvPr/>
          </p:nvSpPr>
          <p:spPr>
            <a:xfrm>
              <a:off x="4908" y="1333"/>
              <a:ext cx="586" cy="182"/>
            </a:xfrm>
            <a:custGeom>
              <a:avLst/>
              <a:gdLst/>
              <a:ahLst/>
              <a:cxnLst/>
              <a:rect l="0" t="0" r="0" b="0"/>
              <a:pathLst>
                <a:path w="1268" h="524">
                  <a:moveTo>
                    <a:pt x="1075" y="524"/>
                  </a:moveTo>
                  <a:lnTo>
                    <a:pt x="1029" y="506"/>
                  </a:lnTo>
                  <a:lnTo>
                    <a:pt x="962" y="481"/>
                  </a:lnTo>
                  <a:lnTo>
                    <a:pt x="881" y="450"/>
                  </a:lnTo>
                  <a:lnTo>
                    <a:pt x="835" y="434"/>
                  </a:lnTo>
                  <a:lnTo>
                    <a:pt x="785" y="415"/>
                  </a:lnTo>
                  <a:lnTo>
                    <a:pt x="734" y="396"/>
                  </a:lnTo>
                  <a:lnTo>
                    <a:pt x="682" y="377"/>
                  </a:lnTo>
                  <a:lnTo>
                    <a:pt x="627" y="355"/>
                  </a:lnTo>
                  <a:lnTo>
                    <a:pt x="572" y="335"/>
                  </a:lnTo>
                  <a:lnTo>
                    <a:pt x="517" y="315"/>
                  </a:lnTo>
                  <a:lnTo>
                    <a:pt x="461" y="293"/>
                  </a:lnTo>
                  <a:lnTo>
                    <a:pt x="407" y="273"/>
                  </a:lnTo>
                  <a:lnTo>
                    <a:pt x="352" y="252"/>
                  </a:lnTo>
                  <a:lnTo>
                    <a:pt x="311" y="160"/>
                  </a:lnTo>
                  <a:lnTo>
                    <a:pt x="284" y="40"/>
                  </a:lnTo>
                  <a:lnTo>
                    <a:pt x="278" y="225"/>
                  </a:lnTo>
                  <a:lnTo>
                    <a:pt x="195" y="194"/>
                  </a:lnTo>
                  <a:lnTo>
                    <a:pt x="118" y="165"/>
                  </a:lnTo>
                  <a:lnTo>
                    <a:pt x="53" y="140"/>
                  </a:lnTo>
                  <a:lnTo>
                    <a:pt x="0" y="119"/>
                  </a:lnTo>
                  <a:lnTo>
                    <a:pt x="74" y="87"/>
                  </a:lnTo>
                  <a:lnTo>
                    <a:pt x="145" y="58"/>
                  </a:lnTo>
                  <a:lnTo>
                    <a:pt x="215" y="28"/>
                  </a:lnTo>
                  <a:lnTo>
                    <a:pt x="281" y="0"/>
                  </a:lnTo>
                  <a:lnTo>
                    <a:pt x="366" y="32"/>
                  </a:lnTo>
                  <a:lnTo>
                    <a:pt x="423" y="53"/>
                  </a:lnTo>
                  <a:lnTo>
                    <a:pt x="487" y="78"/>
                  </a:lnTo>
                  <a:lnTo>
                    <a:pt x="556" y="104"/>
                  </a:lnTo>
                  <a:lnTo>
                    <a:pt x="629" y="131"/>
                  </a:lnTo>
                  <a:lnTo>
                    <a:pt x="706" y="160"/>
                  </a:lnTo>
                  <a:lnTo>
                    <a:pt x="784" y="188"/>
                  </a:lnTo>
                  <a:lnTo>
                    <a:pt x="860" y="218"/>
                  </a:lnTo>
                  <a:lnTo>
                    <a:pt x="935" y="247"/>
                  </a:lnTo>
                  <a:lnTo>
                    <a:pt x="1009" y="273"/>
                  </a:lnTo>
                  <a:lnTo>
                    <a:pt x="1076" y="299"/>
                  </a:lnTo>
                  <a:lnTo>
                    <a:pt x="1136" y="322"/>
                  </a:lnTo>
                  <a:lnTo>
                    <a:pt x="1191" y="341"/>
                  </a:lnTo>
                  <a:lnTo>
                    <a:pt x="1268" y="369"/>
                  </a:lnTo>
                  <a:lnTo>
                    <a:pt x="1244" y="389"/>
                  </a:lnTo>
                  <a:lnTo>
                    <a:pt x="1222" y="409"/>
                  </a:lnTo>
                  <a:lnTo>
                    <a:pt x="1197" y="427"/>
                  </a:lnTo>
                  <a:lnTo>
                    <a:pt x="1174" y="446"/>
                  </a:lnTo>
                  <a:lnTo>
                    <a:pt x="1149" y="467"/>
                  </a:lnTo>
                  <a:lnTo>
                    <a:pt x="1125" y="486"/>
                  </a:lnTo>
                  <a:lnTo>
                    <a:pt x="1101" y="505"/>
                  </a:lnTo>
                  <a:lnTo>
                    <a:pt x="1075" y="524"/>
                  </a:lnTo>
                  <a:lnTo>
                    <a:pt x="1075" y="5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任意多边形 6619">
              <a:extLst>
                <a:ext uri="{FF2B5EF4-FFF2-40B4-BE49-F238E27FC236}">
                  <a16:creationId xmlns:a16="http://schemas.microsoft.com/office/drawing/2014/main" id="{EB6E4C52-C6DF-4806-977F-1CD9F566AACB}"/>
                </a:ext>
              </a:extLst>
            </p:cNvPr>
            <p:cNvSpPr/>
            <p:nvPr/>
          </p:nvSpPr>
          <p:spPr>
            <a:xfrm>
              <a:off x="5155" y="1246"/>
              <a:ext cx="549" cy="162"/>
            </a:xfrm>
            <a:custGeom>
              <a:avLst/>
              <a:gdLst/>
              <a:ahLst/>
              <a:cxnLst/>
              <a:rect l="0" t="0" r="0" b="0"/>
              <a:pathLst>
                <a:path w="1188" h="468">
                  <a:moveTo>
                    <a:pt x="916" y="468"/>
                  </a:moveTo>
                  <a:lnTo>
                    <a:pt x="854" y="446"/>
                  </a:lnTo>
                  <a:lnTo>
                    <a:pt x="765" y="416"/>
                  </a:lnTo>
                  <a:lnTo>
                    <a:pt x="714" y="398"/>
                  </a:lnTo>
                  <a:lnTo>
                    <a:pt x="657" y="378"/>
                  </a:lnTo>
                  <a:lnTo>
                    <a:pt x="599" y="358"/>
                  </a:lnTo>
                  <a:lnTo>
                    <a:pt x="538" y="337"/>
                  </a:lnTo>
                  <a:lnTo>
                    <a:pt x="519" y="315"/>
                  </a:lnTo>
                  <a:lnTo>
                    <a:pt x="506" y="297"/>
                  </a:lnTo>
                  <a:lnTo>
                    <a:pt x="491" y="276"/>
                  </a:lnTo>
                  <a:lnTo>
                    <a:pt x="441" y="170"/>
                  </a:lnTo>
                  <a:lnTo>
                    <a:pt x="413" y="49"/>
                  </a:lnTo>
                  <a:lnTo>
                    <a:pt x="411" y="255"/>
                  </a:lnTo>
                  <a:lnTo>
                    <a:pt x="429" y="299"/>
                  </a:lnTo>
                  <a:lnTo>
                    <a:pt x="365" y="277"/>
                  </a:lnTo>
                  <a:lnTo>
                    <a:pt x="302" y="255"/>
                  </a:lnTo>
                  <a:lnTo>
                    <a:pt x="241" y="234"/>
                  </a:lnTo>
                  <a:lnTo>
                    <a:pt x="183" y="214"/>
                  </a:lnTo>
                  <a:lnTo>
                    <a:pt x="128" y="194"/>
                  </a:lnTo>
                  <a:lnTo>
                    <a:pt x="80" y="177"/>
                  </a:lnTo>
                  <a:lnTo>
                    <a:pt x="0" y="150"/>
                  </a:lnTo>
                  <a:lnTo>
                    <a:pt x="48" y="131"/>
                  </a:lnTo>
                  <a:lnTo>
                    <a:pt x="93" y="115"/>
                  </a:lnTo>
                  <a:lnTo>
                    <a:pt x="174" y="84"/>
                  </a:lnTo>
                  <a:lnTo>
                    <a:pt x="245" y="58"/>
                  </a:lnTo>
                  <a:lnTo>
                    <a:pt x="304" y="37"/>
                  </a:lnTo>
                  <a:lnTo>
                    <a:pt x="384" y="9"/>
                  </a:lnTo>
                  <a:lnTo>
                    <a:pt x="412" y="0"/>
                  </a:lnTo>
                  <a:lnTo>
                    <a:pt x="1188" y="219"/>
                  </a:lnTo>
                  <a:lnTo>
                    <a:pt x="1168" y="237"/>
                  </a:lnTo>
                  <a:lnTo>
                    <a:pt x="1145" y="260"/>
                  </a:lnTo>
                  <a:lnTo>
                    <a:pt x="1114" y="288"/>
                  </a:lnTo>
                  <a:lnTo>
                    <a:pt x="1096" y="306"/>
                  </a:lnTo>
                  <a:lnTo>
                    <a:pt x="1074" y="325"/>
                  </a:lnTo>
                  <a:lnTo>
                    <a:pt x="1052" y="346"/>
                  </a:lnTo>
                  <a:lnTo>
                    <a:pt x="1028" y="368"/>
                  </a:lnTo>
                  <a:lnTo>
                    <a:pt x="1002" y="391"/>
                  </a:lnTo>
                  <a:lnTo>
                    <a:pt x="975" y="416"/>
                  </a:lnTo>
                  <a:lnTo>
                    <a:pt x="946" y="440"/>
                  </a:lnTo>
                  <a:lnTo>
                    <a:pt x="916" y="468"/>
                  </a:lnTo>
                  <a:lnTo>
                    <a:pt x="916" y="4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任意多边形 6620">
              <a:extLst>
                <a:ext uri="{FF2B5EF4-FFF2-40B4-BE49-F238E27FC236}">
                  <a16:creationId xmlns:a16="http://schemas.microsoft.com/office/drawing/2014/main" id="{70A7ABA0-BCA5-4C19-B7A0-751F3930A788}"/>
                </a:ext>
              </a:extLst>
            </p:cNvPr>
            <p:cNvSpPr/>
            <p:nvPr/>
          </p:nvSpPr>
          <p:spPr>
            <a:xfrm>
              <a:off x="4391" y="1513"/>
              <a:ext cx="712" cy="232"/>
            </a:xfrm>
            <a:custGeom>
              <a:avLst/>
              <a:gdLst/>
              <a:ahLst/>
              <a:cxnLst/>
              <a:rect l="0" t="0" r="0" b="0"/>
              <a:pathLst>
                <a:path w="1541" h="671">
                  <a:moveTo>
                    <a:pt x="0" y="671"/>
                  </a:moveTo>
                  <a:lnTo>
                    <a:pt x="9" y="611"/>
                  </a:lnTo>
                  <a:lnTo>
                    <a:pt x="27" y="543"/>
                  </a:lnTo>
                  <a:lnTo>
                    <a:pt x="58" y="456"/>
                  </a:lnTo>
                  <a:lnTo>
                    <a:pt x="81" y="406"/>
                  </a:lnTo>
                  <a:lnTo>
                    <a:pt x="108" y="353"/>
                  </a:lnTo>
                  <a:lnTo>
                    <a:pt x="141" y="296"/>
                  </a:lnTo>
                  <a:lnTo>
                    <a:pt x="158" y="269"/>
                  </a:lnTo>
                  <a:lnTo>
                    <a:pt x="178" y="239"/>
                  </a:lnTo>
                  <a:lnTo>
                    <a:pt x="199" y="210"/>
                  </a:lnTo>
                  <a:lnTo>
                    <a:pt x="222" y="180"/>
                  </a:lnTo>
                  <a:lnTo>
                    <a:pt x="247" y="150"/>
                  </a:lnTo>
                  <a:lnTo>
                    <a:pt x="271" y="120"/>
                  </a:lnTo>
                  <a:lnTo>
                    <a:pt x="300" y="89"/>
                  </a:lnTo>
                  <a:lnTo>
                    <a:pt x="329" y="59"/>
                  </a:lnTo>
                  <a:lnTo>
                    <a:pt x="360" y="30"/>
                  </a:lnTo>
                  <a:lnTo>
                    <a:pt x="394" y="0"/>
                  </a:lnTo>
                  <a:lnTo>
                    <a:pt x="458" y="21"/>
                  </a:lnTo>
                  <a:lnTo>
                    <a:pt x="527" y="47"/>
                  </a:lnTo>
                  <a:lnTo>
                    <a:pt x="507" y="70"/>
                  </a:lnTo>
                  <a:lnTo>
                    <a:pt x="482" y="94"/>
                  </a:lnTo>
                  <a:lnTo>
                    <a:pt x="458" y="120"/>
                  </a:lnTo>
                  <a:lnTo>
                    <a:pt x="431" y="149"/>
                  </a:lnTo>
                  <a:lnTo>
                    <a:pt x="401" y="178"/>
                  </a:lnTo>
                  <a:lnTo>
                    <a:pt x="374" y="208"/>
                  </a:lnTo>
                  <a:lnTo>
                    <a:pt x="345" y="237"/>
                  </a:lnTo>
                  <a:lnTo>
                    <a:pt x="318" y="265"/>
                  </a:lnTo>
                  <a:lnTo>
                    <a:pt x="292" y="292"/>
                  </a:lnTo>
                  <a:lnTo>
                    <a:pt x="268" y="318"/>
                  </a:lnTo>
                  <a:lnTo>
                    <a:pt x="247" y="341"/>
                  </a:lnTo>
                  <a:lnTo>
                    <a:pt x="228" y="361"/>
                  </a:lnTo>
                  <a:lnTo>
                    <a:pt x="200" y="391"/>
                  </a:lnTo>
                  <a:lnTo>
                    <a:pt x="189" y="400"/>
                  </a:lnTo>
                  <a:lnTo>
                    <a:pt x="203" y="391"/>
                  </a:lnTo>
                  <a:lnTo>
                    <a:pt x="239" y="363"/>
                  </a:lnTo>
                  <a:lnTo>
                    <a:pt x="265" y="345"/>
                  </a:lnTo>
                  <a:lnTo>
                    <a:pt x="294" y="324"/>
                  </a:lnTo>
                  <a:lnTo>
                    <a:pt x="326" y="301"/>
                  </a:lnTo>
                  <a:lnTo>
                    <a:pt x="359" y="276"/>
                  </a:lnTo>
                  <a:lnTo>
                    <a:pt x="393" y="250"/>
                  </a:lnTo>
                  <a:lnTo>
                    <a:pt x="431" y="223"/>
                  </a:lnTo>
                  <a:lnTo>
                    <a:pt x="467" y="197"/>
                  </a:lnTo>
                  <a:lnTo>
                    <a:pt x="503" y="171"/>
                  </a:lnTo>
                  <a:lnTo>
                    <a:pt x="537" y="147"/>
                  </a:lnTo>
                  <a:lnTo>
                    <a:pt x="568" y="122"/>
                  </a:lnTo>
                  <a:lnTo>
                    <a:pt x="598" y="101"/>
                  </a:lnTo>
                  <a:lnTo>
                    <a:pt x="623" y="82"/>
                  </a:lnTo>
                  <a:lnTo>
                    <a:pt x="706" y="112"/>
                  </a:lnTo>
                  <a:lnTo>
                    <a:pt x="792" y="143"/>
                  </a:lnTo>
                  <a:lnTo>
                    <a:pt x="765" y="164"/>
                  </a:lnTo>
                  <a:lnTo>
                    <a:pt x="734" y="186"/>
                  </a:lnTo>
                  <a:lnTo>
                    <a:pt x="700" y="211"/>
                  </a:lnTo>
                  <a:lnTo>
                    <a:pt x="666" y="235"/>
                  </a:lnTo>
                  <a:lnTo>
                    <a:pt x="631" y="262"/>
                  </a:lnTo>
                  <a:lnTo>
                    <a:pt x="595" y="289"/>
                  </a:lnTo>
                  <a:lnTo>
                    <a:pt x="559" y="315"/>
                  </a:lnTo>
                  <a:lnTo>
                    <a:pt x="526" y="339"/>
                  </a:lnTo>
                  <a:lnTo>
                    <a:pt x="493" y="364"/>
                  </a:lnTo>
                  <a:lnTo>
                    <a:pt x="462" y="386"/>
                  </a:lnTo>
                  <a:lnTo>
                    <a:pt x="435" y="407"/>
                  </a:lnTo>
                  <a:lnTo>
                    <a:pt x="412" y="425"/>
                  </a:lnTo>
                  <a:lnTo>
                    <a:pt x="376" y="449"/>
                  </a:lnTo>
                  <a:lnTo>
                    <a:pt x="363" y="460"/>
                  </a:lnTo>
                  <a:lnTo>
                    <a:pt x="379" y="452"/>
                  </a:lnTo>
                  <a:lnTo>
                    <a:pt x="421" y="428"/>
                  </a:lnTo>
                  <a:lnTo>
                    <a:pt x="450" y="412"/>
                  </a:lnTo>
                  <a:lnTo>
                    <a:pt x="484" y="394"/>
                  </a:lnTo>
                  <a:lnTo>
                    <a:pt x="521" y="374"/>
                  </a:lnTo>
                  <a:lnTo>
                    <a:pt x="561" y="353"/>
                  </a:lnTo>
                  <a:lnTo>
                    <a:pt x="602" y="330"/>
                  </a:lnTo>
                  <a:lnTo>
                    <a:pt x="646" y="306"/>
                  </a:lnTo>
                  <a:lnTo>
                    <a:pt x="689" y="283"/>
                  </a:lnTo>
                  <a:lnTo>
                    <a:pt x="731" y="259"/>
                  </a:lnTo>
                  <a:lnTo>
                    <a:pt x="774" y="237"/>
                  </a:lnTo>
                  <a:lnTo>
                    <a:pt x="813" y="215"/>
                  </a:lnTo>
                  <a:lnTo>
                    <a:pt x="850" y="196"/>
                  </a:lnTo>
                  <a:lnTo>
                    <a:pt x="883" y="178"/>
                  </a:lnTo>
                  <a:lnTo>
                    <a:pt x="945" y="199"/>
                  </a:lnTo>
                  <a:lnTo>
                    <a:pt x="1008" y="222"/>
                  </a:lnTo>
                  <a:lnTo>
                    <a:pt x="1069" y="245"/>
                  </a:lnTo>
                  <a:lnTo>
                    <a:pt x="1130" y="265"/>
                  </a:lnTo>
                  <a:lnTo>
                    <a:pt x="1099" y="283"/>
                  </a:lnTo>
                  <a:lnTo>
                    <a:pt x="1065" y="301"/>
                  </a:lnTo>
                  <a:lnTo>
                    <a:pt x="1028" y="320"/>
                  </a:lnTo>
                  <a:lnTo>
                    <a:pt x="989" y="341"/>
                  </a:lnTo>
                  <a:lnTo>
                    <a:pt x="950" y="363"/>
                  </a:lnTo>
                  <a:lnTo>
                    <a:pt x="909" y="385"/>
                  </a:lnTo>
                  <a:lnTo>
                    <a:pt x="870" y="407"/>
                  </a:lnTo>
                  <a:lnTo>
                    <a:pt x="830" y="428"/>
                  </a:lnTo>
                  <a:lnTo>
                    <a:pt x="792" y="447"/>
                  </a:lnTo>
                  <a:lnTo>
                    <a:pt x="758" y="467"/>
                  </a:lnTo>
                  <a:lnTo>
                    <a:pt x="699" y="499"/>
                  </a:lnTo>
                  <a:lnTo>
                    <a:pt x="659" y="520"/>
                  </a:lnTo>
                  <a:lnTo>
                    <a:pt x="645" y="528"/>
                  </a:lnTo>
                  <a:lnTo>
                    <a:pt x="722" y="501"/>
                  </a:lnTo>
                  <a:lnTo>
                    <a:pt x="803" y="471"/>
                  </a:lnTo>
                  <a:lnTo>
                    <a:pt x="850" y="454"/>
                  </a:lnTo>
                  <a:lnTo>
                    <a:pt x="902" y="436"/>
                  </a:lnTo>
                  <a:lnTo>
                    <a:pt x="952" y="417"/>
                  </a:lnTo>
                  <a:lnTo>
                    <a:pt x="1004" y="399"/>
                  </a:lnTo>
                  <a:lnTo>
                    <a:pt x="1055" y="381"/>
                  </a:lnTo>
                  <a:lnTo>
                    <a:pt x="1103" y="363"/>
                  </a:lnTo>
                  <a:lnTo>
                    <a:pt x="1188" y="332"/>
                  </a:lnTo>
                  <a:lnTo>
                    <a:pt x="1250" y="309"/>
                  </a:lnTo>
                  <a:lnTo>
                    <a:pt x="1341" y="344"/>
                  </a:lnTo>
                  <a:lnTo>
                    <a:pt x="1423" y="374"/>
                  </a:lnTo>
                  <a:lnTo>
                    <a:pt x="1490" y="398"/>
                  </a:lnTo>
                  <a:lnTo>
                    <a:pt x="1541" y="416"/>
                  </a:lnTo>
                  <a:lnTo>
                    <a:pt x="1484" y="442"/>
                  </a:lnTo>
                  <a:lnTo>
                    <a:pt x="1426" y="463"/>
                  </a:lnTo>
                  <a:lnTo>
                    <a:pt x="1368" y="484"/>
                  </a:lnTo>
                  <a:lnTo>
                    <a:pt x="1310" y="502"/>
                  </a:lnTo>
                  <a:lnTo>
                    <a:pt x="1250" y="520"/>
                  </a:lnTo>
                  <a:lnTo>
                    <a:pt x="1191" y="535"/>
                  </a:lnTo>
                  <a:lnTo>
                    <a:pt x="1069" y="564"/>
                  </a:lnTo>
                  <a:lnTo>
                    <a:pt x="947" y="589"/>
                  </a:lnTo>
                  <a:lnTo>
                    <a:pt x="827" y="610"/>
                  </a:lnTo>
                  <a:lnTo>
                    <a:pt x="708" y="626"/>
                  </a:lnTo>
                  <a:lnTo>
                    <a:pt x="485" y="650"/>
                  </a:lnTo>
                  <a:lnTo>
                    <a:pt x="138" y="669"/>
                  </a:lnTo>
                  <a:lnTo>
                    <a:pt x="0" y="671"/>
                  </a:lnTo>
                  <a:lnTo>
                    <a:pt x="0" y="6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任意多边形 6621">
              <a:extLst>
                <a:ext uri="{FF2B5EF4-FFF2-40B4-BE49-F238E27FC236}">
                  <a16:creationId xmlns:a16="http://schemas.microsoft.com/office/drawing/2014/main" id="{BA112C56-4BF2-481B-9221-8BA1892ADF91}"/>
                </a:ext>
              </a:extLst>
            </p:cNvPr>
            <p:cNvSpPr/>
            <p:nvPr/>
          </p:nvSpPr>
          <p:spPr>
            <a:xfrm>
              <a:off x="4971" y="1452"/>
              <a:ext cx="364" cy="119"/>
            </a:xfrm>
            <a:custGeom>
              <a:avLst/>
              <a:gdLst/>
              <a:ahLst/>
              <a:cxnLst/>
              <a:rect l="0" t="0" r="0" b="0"/>
              <a:pathLst>
                <a:path w="788" h="342">
                  <a:moveTo>
                    <a:pt x="0" y="0"/>
                  </a:moveTo>
                  <a:lnTo>
                    <a:pt x="788" y="271"/>
                  </a:lnTo>
                  <a:lnTo>
                    <a:pt x="715" y="3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 6622">
              <a:extLst>
                <a:ext uri="{FF2B5EF4-FFF2-40B4-BE49-F238E27FC236}">
                  <a16:creationId xmlns:a16="http://schemas.microsoft.com/office/drawing/2014/main" id="{DF4017CF-D2F1-4255-80CD-7AA72E415C1B}"/>
                </a:ext>
              </a:extLst>
            </p:cNvPr>
            <p:cNvSpPr/>
            <p:nvPr/>
          </p:nvSpPr>
          <p:spPr>
            <a:xfrm>
              <a:off x="5172" y="1347"/>
              <a:ext cx="349" cy="114"/>
            </a:xfrm>
            <a:custGeom>
              <a:avLst/>
              <a:gdLst/>
              <a:ahLst/>
              <a:cxnLst/>
              <a:rect l="0" t="0" r="0" b="0"/>
              <a:pathLst>
                <a:path w="755" h="327">
                  <a:moveTo>
                    <a:pt x="0" y="0"/>
                  </a:moveTo>
                  <a:lnTo>
                    <a:pt x="698" y="327"/>
                  </a:lnTo>
                  <a:lnTo>
                    <a:pt x="755" y="2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3E3FC95F-7754-4B53-AB49-E7E3B531E4AD}"/>
                </a:ext>
              </a:extLst>
            </p:cNvPr>
            <p:cNvGraphicFramePr/>
            <p:nvPr/>
          </p:nvGraphicFramePr>
          <p:xfrm>
            <a:off x="4890" y="2077"/>
            <a:ext cx="18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65100" imgH="215900" progId="Equation.3">
                    <p:embed/>
                  </p:oleObj>
                </mc:Choice>
                <mc:Fallback>
                  <p:oleObj r:id="rId4" imgW="165100" imgH="215900" progId="Equation.3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3E3FC95F-7754-4B53-AB49-E7E3B531E4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90" y="2077"/>
                          <a:ext cx="189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直接连接符 17">
              <a:extLst>
                <a:ext uri="{FF2B5EF4-FFF2-40B4-BE49-F238E27FC236}">
                  <a16:creationId xmlns:a16="http://schemas.microsoft.com/office/drawing/2014/main" id="{22D61E47-FD03-4030-8160-26C6D35FEE24}"/>
                </a:ext>
              </a:extLst>
            </p:cNvPr>
            <p:cNvSpPr/>
            <p:nvPr/>
          </p:nvSpPr>
          <p:spPr>
            <a:xfrm flipH="1">
              <a:off x="4529" y="2007"/>
              <a:ext cx="590" cy="17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20" name="曲线连接符 6630">
              <a:extLst>
                <a:ext uri="{FF2B5EF4-FFF2-40B4-BE49-F238E27FC236}">
                  <a16:creationId xmlns:a16="http://schemas.microsoft.com/office/drawing/2014/main" id="{273E769A-7938-40EC-B6FB-8B02E204EA9D}"/>
                </a:ext>
              </a:extLst>
            </p:cNvPr>
            <p:cNvCxnSpPr>
              <a:stCxn id="33" idx="14"/>
              <a:endCxn id="26" idx="22"/>
            </p:cNvCxnSpPr>
            <p:nvPr/>
          </p:nvCxnSpPr>
          <p:spPr>
            <a:xfrm rot="16200000" flipH="1" flipV="1">
              <a:off x="3698" y="1113"/>
              <a:ext cx="522" cy="1203"/>
            </a:xfrm>
            <a:prstGeom prst="curvedConnector3">
              <a:avLst>
                <a:gd name="adj1" fmla="val -43870"/>
              </a:avLst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triangle" w="sm" len="lg"/>
            </a:ln>
          </p:spPr>
        </p:cxnSp>
        <p:sp>
          <p:nvSpPr>
            <p:cNvPr id="21" name="任意多边形 6598">
              <a:extLst>
                <a:ext uri="{FF2B5EF4-FFF2-40B4-BE49-F238E27FC236}">
                  <a16:creationId xmlns:a16="http://schemas.microsoft.com/office/drawing/2014/main" id="{4232D305-6265-425B-A7FB-7BB470FAC885}"/>
                </a:ext>
              </a:extLst>
            </p:cNvPr>
            <p:cNvSpPr/>
            <p:nvPr/>
          </p:nvSpPr>
          <p:spPr>
            <a:xfrm flipH="1">
              <a:off x="3213" y="1713"/>
              <a:ext cx="130" cy="138"/>
            </a:xfrm>
            <a:custGeom>
              <a:avLst/>
              <a:gdLst/>
              <a:ahLst/>
              <a:cxnLst/>
              <a:rect l="0" t="0" r="0" b="0"/>
              <a:pathLst>
                <a:path w="361" h="601">
                  <a:moveTo>
                    <a:pt x="157" y="49"/>
                  </a:moveTo>
                  <a:lnTo>
                    <a:pt x="203" y="18"/>
                  </a:lnTo>
                  <a:lnTo>
                    <a:pt x="245" y="0"/>
                  </a:lnTo>
                  <a:lnTo>
                    <a:pt x="287" y="0"/>
                  </a:lnTo>
                  <a:lnTo>
                    <a:pt x="321" y="13"/>
                  </a:lnTo>
                  <a:lnTo>
                    <a:pt x="352" y="63"/>
                  </a:lnTo>
                  <a:lnTo>
                    <a:pt x="361" y="153"/>
                  </a:lnTo>
                  <a:lnTo>
                    <a:pt x="347" y="234"/>
                  </a:lnTo>
                  <a:lnTo>
                    <a:pt x="327" y="295"/>
                  </a:lnTo>
                  <a:lnTo>
                    <a:pt x="285" y="369"/>
                  </a:lnTo>
                  <a:lnTo>
                    <a:pt x="287" y="418"/>
                  </a:lnTo>
                  <a:lnTo>
                    <a:pt x="352" y="533"/>
                  </a:lnTo>
                  <a:lnTo>
                    <a:pt x="338" y="578"/>
                  </a:lnTo>
                  <a:lnTo>
                    <a:pt x="250" y="446"/>
                  </a:lnTo>
                  <a:lnTo>
                    <a:pt x="211" y="495"/>
                  </a:lnTo>
                  <a:lnTo>
                    <a:pt x="157" y="544"/>
                  </a:lnTo>
                  <a:lnTo>
                    <a:pt x="110" y="589"/>
                  </a:lnTo>
                  <a:lnTo>
                    <a:pt x="64" y="601"/>
                  </a:lnTo>
                  <a:lnTo>
                    <a:pt x="25" y="578"/>
                  </a:lnTo>
                  <a:lnTo>
                    <a:pt x="8" y="515"/>
                  </a:lnTo>
                  <a:lnTo>
                    <a:pt x="0" y="398"/>
                  </a:lnTo>
                  <a:lnTo>
                    <a:pt x="22" y="288"/>
                  </a:lnTo>
                  <a:lnTo>
                    <a:pt x="64" y="189"/>
                  </a:lnTo>
                  <a:lnTo>
                    <a:pt x="107" y="115"/>
                  </a:lnTo>
                  <a:lnTo>
                    <a:pt x="132" y="79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 6599">
              <a:extLst>
                <a:ext uri="{FF2B5EF4-FFF2-40B4-BE49-F238E27FC236}">
                  <a16:creationId xmlns:a16="http://schemas.microsoft.com/office/drawing/2014/main" id="{659C36D5-0B90-4CDD-A3C4-EE63A2E8C0ED}"/>
                </a:ext>
              </a:extLst>
            </p:cNvPr>
            <p:cNvSpPr/>
            <p:nvPr/>
          </p:nvSpPr>
          <p:spPr>
            <a:xfrm flipH="1">
              <a:off x="3359" y="1803"/>
              <a:ext cx="210" cy="150"/>
            </a:xfrm>
            <a:custGeom>
              <a:avLst/>
              <a:gdLst/>
              <a:ahLst/>
              <a:cxnLst/>
              <a:rect l="0" t="0" r="0" b="0"/>
              <a:pathLst>
                <a:path w="585" h="650">
                  <a:moveTo>
                    <a:pt x="492" y="148"/>
                  </a:moveTo>
                  <a:lnTo>
                    <a:pt x="537" y="148"/>
                  </a:lnTo>
                  <a:lnTo>
                    <a:pt x="579" y="164"/>
                  </a:lnTo>
                  <a:lnTo>
                    <a:pt x="585" y="222"/>
                  </a:lnTo>
                  <a:lnTo>
                    <a:pt x="554" y="270"/>
                  </a:lnTo>
                  <a:lnTo>
                    <a:pt x="494" y="283"/>
                  </a:lnTo>
                  <a:lnTo>
                    <a:pt x="432" y="263"/>
                  </a:lnTo>
                  <a:lnTo>
                    <a:pt x="314" y="209"/>
                  </a:lnTo>
                  <a:lnTo>
                    <a:pt x="229" y="164"/>
                  </a:lnTo>
                  <a:lnTo>
                    <a:pt x="161" y="123"/>
                  </a:lnTo>
                  <a:lnTo>
                    <a:pt x="102" y="90"/>
                  </a:lnTo>
                  <a:lnTo>
                    <a:pt x="79" y="74"/>
                  </a:lnTo>
                  <a:lnTo>
                    <a:pt x="62" y="90"/>
                  </a:lnTo>
                  <a:lnTo>
                    <a:pt x="70" y="152"/>
                  </a:lnTo>
                  <a:lnTo>
                    <a:pt x="76" y="238"/>
                  </a:lnTo>
                  <a:lnTo>
                    <a:pt x="105" y="344"/>
                  </a:lnTo>
                  <a:lnTo>
                    <a:pt x="127" y="430"/>
                  </a:lnTo>
                  <a:lnTo>
                    <a:pt x="161" y="504"/>
                  </a:lnTo>
                  <a:lnTo>
                    <a:pt x="189" y="557"/>
                  </a:lnTo>
                  <a:lnTo>
                    <a:pt x="203" y="618"/>
                  </a:lnTo>
                  <a:lnTo>
                    <a:pt x="195" y="650"/>
                  </a:lnTo>
                  <a:lnTo>
                    <a:pt x="170" y="650"/>
                  </a:lnTo>
                  <a:lnTo>
                    <a:pt x="118" y="618"/>
                  </a:lnTo>
                  <a:lnTo>
                    <a:pt x="45" y="614"/>
                  </a:lnTo>
                  <a:lnTo>
                    <a:pt x="8" y="605"/>
                  </a:lnTo>
                  <a:lnTo>
                    <a:pt x="0" y="578"/>
                  </a:lnTo>
                  <a:lnTo>
                    <a:pt x="12" y="557"/>
                  </a:lnTo>
                  <a:lnTo>
                    <a:pt x="50" y="557"/>
                  </a:lnTo>
                  <a:lnTo>
                    <a:pt x="110" y="557"/>
                  </a:lnTo>
                  <a:lnTo>
                    <a:pt x="130" y="544"/>
                  </a:lnTo>
                  <a:lnTo>
                    <a:pt x="118" y="520"/>
                  </a:lnTo>
                  <a:lnTo>
                    <a:pt x="88" y="459"/>
                  </a:lnTo>
                  <a:lnTo>
                    <a:pt x="62" y="380"/>
                  </a:lnTo>
                  <a:lnTo>
                    <a:pt x="50" y="295"/>
                  </a:lnTo>
                  <a:lnTo>
                    <a:pt x="28" y="209"/>
                  </a:lnTo>
                  <a:lnTo>
                    <a:pt x="17" y="128"/>
                  </a:lnTo>
                  <a:lnTo>
                    <a:pt x="17" y="42"/>
                  </a:lnTo>
                  <a:lnTo>
                    <a:pt x="28" y="4"/>
                  </a:lnTo>
                  <a:lnTo>
                    <a:pt x="68" y="0"/>
                  </a:lnTo>
                  <a:lnTo>
                    <a:pt x="93" y="0"/>
                  </a:lnTo>
                  <a:lnTo>
                    <a:pt x="135" y="17"/>
                  </a:lnTo>
                  <a:lnTo>
                    <a:pt x="220" y="54"/>
                  </a:lnTo>
                  <a:lnTo>
                    <a:pt x="279" y="87"/>
                  </a:lnTo>
                  <a:lnTo>
                    <a:pt x="359" y="115"/>
                  </a:lnTo>
                  <a:lnTo>
                    <a:pt x="432" y="135"/>
                  </a:lnTo>
                  <a:lnTo>
                    <a:pt x="492" y="14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任意多边形 6600">
              <a:extLst>
                <a:ext uri="{FF2B5EF4-FFF2-40B4-BE49-F238E27FC236}">
                  <a16:creationId xmlns:a16="http://schemas.microsoft.com/office/drawing/2014/main" id="{2372C5F5-4427-4AB0-8C59-530D6CBDEA6C}"/>
                </a:ext>
              </a:extLst>
            </p:cNvPr>
            <p:cNvSpPr/>
            <p:nvPr/>
          </p:nvSpPr>
          <p:spPr>
            <a:xfrm flipH="1">
              <a:off x="3114" y="1858"/>
              <a:ext cx="171" cy="164"/>
            </a:xfrm>
            <a:custGeom>
              <a:avLst/>
              <a:gdLst/>
              <a:ahLst/>
              <a:cxnLst/>
              <a:rect l="0" t="0" r="0" b="0"/>
              <a:pathLst>
                <a:path w="477" h="713">
                  <a:moveTo>
                    <a:pt x="77" y="32"/>
                  </a:moveTo>
                  <a:lnTo>
                    <a:pt x="46" y="0"/>
                  </a:lnTo>
                  <a:lnTo>
                    <a:pt x="18" y="7"/>
                  </a:lnTo>
                  <a:lnTo>
                    <a:pt x="0" y="45"/>
                  </a:lnTo>
                  <a:lnTo>
                    <a:pt x="3" y="97"/>
                  </a:lnTo>
                  <a:lnTo>
                    <a:pt x="26" y="122"/>
                  </a:lnTo>
                  <a:lnTo>
                    <a:pt x="77" y="142"/>
                  </a:lnTo>
                  <a:lnTo>
                    <a:pt x="153" y="147"/>
                  </a:lnTo>
                  <a:lnTo>
                    <a:pt x="258" y="156"/>
                  </a:lnTo>
                  <a:lnTo>
                    <a:pt x="376" y="156"/>
                  </a:lnTo>
                  <a:lnTo>
                    <a:pt x="410" y="156"/>
                  </a:lnTo>
                  <a:lnTo>
                    <a:pt x="432" y="180"/>
                  </a:lnTo>
                  <a:lnTo>
                    <a:pt x="427" y="230"/>
                  </a:lnTo>
                  <a:lnTo>
                    <a:pt x="407" y="270"/>
                  </a:lnTo>
                  <a:lnTo>
                    <a:pt x="374" y="327"/>
                  </a:lnTo>
                  <a:lnTo>
                    <a:pt x="331" y="389"/>
                  </a:lnTo>
                  <a:lnTo>
                    <a:pt x="283" y="426"/>
                  </a:lnTo>
                  <a:lnTo>
                    <a:pt x="233" y="475"/>
                  </a:lnTo>
                  <a:lnTo>
                    <a:pt x="186" y="491"/>
                  </a:lnTo>
                  <a:lnTo>
                    <a:pt x="156" y="540"/>
                  </a:lnTo>
                  <a:lnTo>
                    <a:pt x="170" y="574"/>
                  </a:lnTo>
                  <a:lnTo>
                    <a:pt x="206" y="597"/>
                  </a:lnTo>
                  <a:lnTo>
                    <a:pt x="274" y="626"/>
                  </a:lnTo>
                  <a:lnTo>
                    <a:pt x="308" y="675"/>
                  </a:lnTo>
                  <a:lnTo>
                    <a:pt x="331" y="713"/>
                  </a:lnTo>
                  <a:lnTo>
                    <a:pt x="348" y="696"/>
                  </a:lnTo>
                  <a:lnTo>
                    <a:pt x="348" y="651"/>
                  </a:lnTo>
                  <a:lnTo>
                    <a:pt x="317" y="610"/>
                  </a:lnTo>
                  <a:lnTo>
                    <a:pt x="271" y="577"/>
                  </a:lnTo>
                  <a:lnTo>
                    <a:pt x="229" y="565"/>
                  </a:lnTo>
                  <a:lnTo>
                    <a:pt x="215" y="536"/>
                  </a:lnTo>
                  <a:lnTo>
                    <a:pt x="274" y="500"/>
                  </a:lnTo>
                  <a:lnTo>
                    <a:pt x="342" y="442"/>
                  </a:lnTo>
                  <a:lnTo>
                    <a:pt x="384" y="405"/>
                  </a:lnTo>
                  <a:lnTo>
                    <a:pt x="419" y="365"/>
                  </a:lnTo>
                  <a:lnTo>
                    <a:pt x="452" y="282"/>
                  </a:lnTo>
                  <a:lnTo>
                    <a:pt x="475" y="221"/>
                  </a:lnTo>
                  <a:lnTo>
                    <a:pt x="477" y="147"/>
                  </a:lnTo>
                  <a:lnTo>
                    <a:pt x="458" y="111"/>
                  </a:lnTo>
                  <a:lnTo>
                    <a:pt x="427" y="97"/>
                  </a:lnTo>
                  <a:lnTo>
                    <a:pt x="326" y="106"/>
                  </a:lnTo>
                  <a:lnTo>
                    <a:pt x="215" y="97"/>
                  </a:lnTo>
                  <a:lnTo>
                    <a:pt x="128" y="86"/>
                  </a:lnTo>
                  <a:lnTo>
                    <a:pt x="88" y="61"/>
                  </a:lnTo>
                  <a:lnTo>
                    <a:pt x="77" y="3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任意多边形 6601">
              <a:extLst>
                <a:ext uri="{FF2B5EF4-FFF2-40B4-BE49-F238E27FC236}">
                  <a16:creationId xmlns:a16="http://schemas.microsoft.com/office/drawing/2014/main" id="{41EB40BA-2C5E-4A63-9334-F3CBFB26FA5E}"/>
                </a:ext>
              </a:extLst>
            </p:cNvPr>
            <p:cNvSpPr/>
            <p:nvPr/>
          </p:nvSpPr>
          <p:spPr>
            <a:xfrm flipH="1">
              <a:off x="3290" y="2010"/>
              <a:ext cx="112" cy="320"/>
            </a:xfrm>
            <a:custGeom>
              <a:avLst/>
              <a:gdLst/>
              <a:ahLst/>
              <a:cxnLst/>
              <a:rect l="0" t="0" r="0" b="0"/>
              <a:pathLst>
                <a:path w="309" h="1386">
                  <a:moveTo>
                    <a:pt x="272" y="0"/>
                  </a:moveTo>
                  <a:lnTo>
                    <a:pt x="206" y="36"/>
                  </a:lnTo>
                  <a:lnTo>
                    <a:pt x="136" y="139"/>
                  </a:lnTo>
                  <a:lnTo>
                    <a:pt x="42" y="281"/>
                  </a:lnTo>
                  <a:lnTo>
                    <a:pt x="0" y="421"/>
                  </a:lnTo>
                  <a:lnTo>
                    <a:pt x="11" y="506"/>
                  </a:lnTo>
                  <a:lnTo>
                    <a:pt x="104" y="519"/>
                  </a:lnTo>
                  <a:lnTo>
                    <a:pt x="138" y="454"/>
                  </a:lnTo>
                  <a:lnTo>
                    <a:pt x="156" y="355"/>
                  </a:lnTo>
                  <a:lnTo>
                    <a:pt x="172" y="257"/>
                  </a:lnTo>
                  <a:lnTo>
                    <a:pt x="196" y="171"/>
                  </a:lnTo>
                  <a:lnTo>
                    <a:pt x="232" y="122"/>
                  </a:lnTo>
                  <a:lnTo>
                    <a:pt x="246" y="151"/>
                  </a:lnTo>
                  <a:lnTo>
                    <a:pt x="229" y="310"/>
                  </a:lnTo>
                  <a:lnTo>
                    <a:pt x="189" y="506"/>
                  </a:lnTo>
                  <a:lnTo>
                    <a:pt x="161" y="654"/>
                  </a:lnTo>
                  <a:lnTo>
                    <a:pt x="104" y="826"/>
                  </a:lnTo>
                  <a:lnTo>
                    <a:pt x="59" y="945"/>
                  </a:lnTo>
                  <a:lnTo>
                    <a:pt x="17" y="969"/>
                  </a:lnTo>
                  <a:lnTo>
                    <a:pt x="11" y="997"/>
                  </a:lnTo>
                  <a:lnTo>
                    <a:pt x="76" y="1083"/>
                  </a:lnTo>
                  <a:lnTo>
                    <a:pt x="181" y="1226"/>
                  </a:lnTo>
                  <a:lnTo>
                    <a:pt x="221" y="1386"/>
                  </a:lnTo>
                  <a:lnTo>
                    <a:pt x="246" y="1386"/>
                  </a:lnTo>
                  <a:lnTo>
                    <a:pt x="249" y="1292"/>
                  </a:lnTo>
                  <a:lnTo>
                    <a:pt x="224" y="1177"/>
                  </a:lnTo>
                  <a:lnTo>
                    <a:pt x="169" y="1091"/>
                  </a:lnTo>
                  <a:lnTo>
                    <a:pt x="136" y="1042"/>
                  </a:lnTo>
                  <a:lnTo>
                    <a:pt x="127" y="981"/>
                  </a:lnTo>
                  <a:lnTo>
                    <a:pt x="147" y="875"/>
                  </a:lnTo>
                  <a:lnTo>
                    <a:pt x="196" y="740"/>
                  </a:lnTo>
                  <a:lnTo>
                    <a:pt x="254" y="551"/>
                  </a:lnTo>
                  <a:lnTo>
                    <a:pt x="282" y="384"/>
                  </a:lnTo>
                  <a:lnTo>
                    <a:pt x="309" y="212"/>
                  </a:lnTo>
                  <a:lnTo>
                    <a:pt x="309" y="101"/>
                  </a:lnTo>
                  <a:lnTo>
                    <a:pt x="297" y="2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任意多边形 6602">
              <a:extLst>
                <a:ext uri="{FF2B5EF4-FFF2-40B4-BE49-F238E27FC236}">
                  <a16:creationId xmlns:a16="http://schemas.microsoft.com/office/drawing/2014/main" id="{9A2F8F26-9ABC-4862-9E74-28BB098CBE24}"/>
                </a:ext>
              </a:extLst>
            </p:cNvPr>
            <p:cNvSpPr/>
            <p:nvPr/>
          </p:nvSpPr>
          <p:spPr>
            <a:xfrm flipH="1">
              <a:off x="3159" y="2028"/>
              <a:ext cx="219" cy="250"/>
            </a:xfrm>
            <a:custGeom>
              <a:avLst/>
              <a:gdLst/>
              <a:ahLst/>
              <a:cxnLst/>
              <a:rect l="0" t="0" r="0" b="0"/>
              <a:pathLst>
                <a:path w="608" h="1083">
                  <a:moveTo>
                    <a:pt x="294" y="49"/>
                  </a:moveTo>
                  <a:lnTo>
                    <a:pt x="246" y="78"/>
                  </a:lnTo>
                  <a:lnTo>
                    <a:pt x="178" y="123"/>
                  </a:lnTo>
                  <a:lnTo>
                    <a:pt x="116" y="164"/>
                  </a:lnTo>
                  <a:lnTo>
                    <a:pt x="22" y="238"/>
                  </a:lnTo>
                  <a:lnTo>
                    <a:pt x="0" y="324"/>
                  </a:lnTo>
                  <a:lnTo>
                    <a:pt x="13" y="459"/>
                  </a:lnTo>
                  <a:lnTo>
                    <a:pt x="84" y="470"/>
                  </a:lnTo>
                  <a:lnTo>
                    <a:pt x="133" y="430"/>
                  </a:lnTo>
                  <a:lnTo>
                    <a:pt x="184" y="335"/>
                  </a:lnTo>
                  <a:lnTo>
                    <a:pt x="226" y="238"/>
                  </a:lnTo>
                  <a:lnTo>
                    <a:pt x="269" y="189"/>
                  </a:lnTo>
                  <a:lnTo>
                    <a:pt x="311" y="164"/>
                  </a:lnTo>
                  <a:lnTo>
                    <a:pt x="353" y="153"/>
                  </a:lnTo>
                  <a:lnTo>
                    <a:pt x="379" y="184"/>
                  </a:lnTo>
                  <a:lnTo>
                    <a:pt x="382" y="286"/>
                  </a:lnTo>
                  <a:lnTo>
                    <a:pt x="364" y="569"/>
                  </a:lnTo>
                  <a:lnTo>
                    <a:pt x="339" y="727"/>
                  </a:lnTo>
                  <a:lnTo>
                    <a:pt x="314" y="826"/>
                  </a:lnTo>
                  <a:lnTo>
                    <a:pt x="305" y="887"/>
                  </a:lnTo>
                  <a:lnTo>
                    <a:pt x="311" y="925"/>
                  </a:lnTo>
                  <a:lnTo>
                    <a:pt x="353" y="936"/>
                  </a:lnTo>
                  <a:lnTo>
                    <a:pt x="430" y="957"/>
                  </a:lnTo>
                  <a:lnTo>
                    <a:pt x="525" y="1010"/>
                  </a:lnTo>
                  <a:lnTo>
                    <a:pt x="565" y="1083"/>
                  </a:lnTo>
                  <a:lnTo>
                    <a:pt x="599" y="1083"/>
                  </a:lnTo>
                  <a:lnTo>
                    <a:pt x="608" y="1035"/>
                  </a:lnTo>
                  <a:lnTo>
                    <a:pt x="576" y="970"/>
                  </a:lnTo>
                  <a:lnTo>
                    <a:pt x="517" y="920"/>
                  </a:lnTo>
                  <a:lnTo>
                    <a:pt x="450" y="883"/>
                  </a:lnTo>
                  <a:lnTo>
                    <a:pt x="387" y="859"/>
                  </a:lnTo>
                  <a:lnTo>
                    <a:pt x="373" y="839"/>
                  </a:lnTo>
                  <a:lnTo>
                    <a:pt x="390" y="749"/>
                  </a:lnTo>
                  <a:lnTo>
                    <a:pt x="420" y="594"/>
                  </a:lnTo>
                  <a:lnTo>
                    <a:pt x="432" y="507"/>
                  </a:lnTo>
                  <a:lnTo>
                    <a:pt x="447" y="356"/>
                  </a:lnTo>
                  <a:lnTo>
                    <a:pt x="447" y="198"/>
                  </a:lnTo>
                  <a:lnTo>
                    <a:pt x="440" y="78"/>
                  </a:lnTo>
                  <a:lnTo>
                    <a:pt x="424" y="25"/>
                  </a:lnTo>
                  <a:lnTo>
                    <a:pt x="398" y="0"/>
                  </a:lnTo>
                  <a:lnTo>
                    <a:pt x="364" y="4"/>
                  </a:lnTo>
                  <a:lnTo>
                    <a:pt x="339" y="18"/>
                  </a:lnTo>
                  <a:lnTo>
                    <a:pt x="294" y="4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任意多边形 6603">
              <a:extLst>
                <a:ext uri="{FF2B5EF4-FFF2-40B4-BE49-F238E27FC236}">
                  <a16:creationId xmlns:a16="http://schemas.microsoft.com/office/drawing/2014/main" id="{47F43D4A-0102-4EE4-9518-1A4AE7D8A3E0}"/>
                </a:ext>
              </a:extLst>
            </p:cNvPr>
            <p:cNvSpPr/>
            <p:nvPr/>
          </p:nvSpPr>
          <p:spPr>
            <a:xfrm flipH="1">
              <a:off x="3303" y="1863"/>
              <a:ext cx="143" cy="272"/>
            </a:xfrm>
            <a:custGeom>
              <a:avLst/>
              <a:gdLst/>
              <a:ahLst/>
              <a:cxnLst/>
              <a:rect l="0" t="0" r="0" b="0"/>
              <a:pathLst>
                <a:path w="398" h="1175">
                  <a:moveTo>
                    <a:pt x="373" y="32"/>
                  </a:moveTo>
                  <a:lnTo>
                    <a:pt x="331" y="0"/>
                  </a:lnTo>
                  <a:lnTo>
                    <a:pt x="263" y="9"/>
                  </a:lnTo>
                  <a:lnTo>
                    <a:pt x="201" y="45"/>
                  </a:lnTo>
                  <a:lnTo>
                    <a:pt x="136" y="156"/>
                  </a:lnTo>
                  <a:lnTo>
                    <a:pt x="68" y="327"/>
                  </a:lnTo>
                  <a:lnTo>
                    <a:pt x="23" y="504"/>
                  </a:lnTo>
                  <a:lnTo>
                    <a:pt x="0" y="671"/>
                  </a:lnTo>
                  <a:lnTo>
                    <a:pt x="9" y="822"/>
                  </a:lnTo>
                  <a:lnTo>
                    <a:pt x="35" y="958"/>
                  </a:lnTo>
                  <a:lnTo>
                    <a:pt x="68" y="1056"/>
                  </a:lnTo>
                  <a:lnTo>
                    <a:pt x="108" y="1105"/>
                  </a:lnTo>
                  <a:lnTo>
                    <a:pt x="187" y="1175"/>
                  </a:lnTo>
                  <a:lnTo>
                    <a:pt x="243" y="1175"/>
                  </a:lnTo>
                  <a:lnTo>
                    <a:pt x="311" y="1125"/>
                  </a:lnTo>
                  <a:lnTo>
                    <a:pt x="361" y="1044"/>
                  </a:lnTo>
                  <a:lnTo>
                    <a:pt x="348" y="966"/>
                  </a:lnTo>
                  <a:lnTo>
                    <a:pt x="323" y="867"/>
                  </a:lnTo>
                  <a:lnTo>
                    <a:pt x="277" y="799"/>
                  </a:lnTo>
                  <a:lnTo>
                    <a:pt x="246" y="736"/>
                  </a:lnTo>
                  <a:lnTo>
                    <a:pt x="230" y="671"/>
                  </a:lnTo>
                  <a:lnTo>
                    <a:pt x="230" y="590"/>
                  </a:lnTo>
                  <a:lnTo>
                    <a:pt x="246" y="491"/>
                  </a:lnTo>
                  <a:lnTo>
                    <a:pt x="280" y="405"/>
                  </a:lnTo>
                  <a:lnTo>
                    <a:pt x="336" y="315"/>
                  </a:lnTo>
                  <a:lnTo>
                    <a:pt x="378" y="246"/>
                  </a:lnTo>
                  <a:lnTo>
                    <a:pt x="398" y="172"/>
                  </a:lnTo>
                  <a:lnTo>
                    <a:pt x="398" y="95"/>
                  </a:lnTo>
                  <a:lnTo>
                    <a:pt x="373" y="3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78DC8B-D972-4ACB-A954-5D36BD875941}"/>
                </a:ext>
              </a:extLst>
            </p:cNvPr>
            <p:cNvSpPr txBox="1"/>
            <p:nvPr/>
          </p:nvSpPr>
          <p:spPr>
            <a:xfrm>
              <a:off x="4599" y="968"/>
              <a:ext cx="24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</a:p>
          </p:txBody>
        </p:sp>
        <p:sp>
          <p:nvSpPr>
            <p:cNvPr id="28" name="任意多边形 6591">
              <a:extLst>
                <a:ext uri="{FF2B5EF4-FFF2-40B4-BE49-F238E27FC236}">
                  <a16:creationId xmlns:a16="http://schemas.microsoft.com/office/drawing/2014/main" id="{33AB4B80-F0DA-4A25-B8AB-5D5A83F6BC54}"/>
                </a:ext>
              </a:extLst>
            </p:cNvPr>
            <p:cNvSpPr/>
            <p:nvPr/>
          </p:nvSpPr>
          <p:spPr>
            <a:xfrm>
              <a:off x="4481" y="1214"/>
              <a:ext cx="149" cy="214"/>
            </a:xfrm>
            <a:custGeom>
              <a:avLst/>
              <a:gdLst/>
              <a:ahLst/>
              <a:cxnLst/>
              <a:rect l="0" t="0" r="0" b="0"/>
              <a:pathLst>
                <a:path w="562" h="857">
                  <a:moveTo>
                    <a:pt x="39" y="51"/>
                  </a:moveTo>
                  <a:lnTo>
                    <a:pt x="66" y="27"/>
                  </a:lnTo>
                  <a:lnTo>
                    <a:pt x="106" y="11"/>
                  </a:lnTo>
                  <a:lnTo>
                    <a:pt x="157" y="0"/>
                  </a:lnTo>
                  <a:lnTo>
                    <a:pt x="206" y="0"/>
                  </a:lnTo>
                  <a:lnTo>
                    <a:pt x="246" y="5"/>
                  </a:lnTo>
                  <a:lnTo>
                    <a:pt x="289" y="23"/>
                  </a:lnTo>
                  <a:lnTo>
                    <a:pt x="337" y="55"/>
                  </a:lnTo>
                  <a:lnTo>
                    <a:pt x="379" y="97"/>
                  </a:lnTo>
                  <a:lnTo>
                    <a:pt x="429" y="154"/>
                  </a:lnTo>
                  <a:lnTo>
                    <a:pt x="460" y="204"/>
                  </a:lnTo>
                  <a:lnTo>
                    <a:pt x="496" y="265"/>
                  </a:lnTo>
                  <a:lnTo>
                    <a:pt x="530" y="344"/>
                  </a:lnTo>
                  <a:lnTo>
                    <a:pt x="550" y="411"/>
                  </a:lnTo>
                  <a:lnTo>
                    <a:pt x="560" y="474"/>
                  </a:lnTo>
                  <a:lnTo>
                    <a:pt x="562" y="544"/>
                  </a:lnTo>
                  <a:lnTo>
                    <a:pt x="556" y="605"/>
                  </a:lnTo>
                  <a:lnTo>
                    <a:pt x="541" y="662"/>
                  </a:lnTo>
                  <a:lnTo>
                    <a:pt x="522" y="715"/>
                  </a:lnTo>
                  <a:lnTo>
                    <a:pt x="492" y="760"/>
                  </a:lnTo>
                  <a:lnTo>
                    <a:pt x="459" y="802"/>
                  </a:lnTo>
                  <a:lnTo>
                    <a:pt x="425" y="827"/>
                  </a:lnTo>
                  <a:lnTo>
                    <a:pt x="419" y="831"/>
                  </a:lnTo>
                  <a:lnTo>
                    <a:pt x="391" y="843"/>
                  </a:lnTo>
                  <a:lnTo>
                    <a:pt x="355" y="854"/>
                  </a:lnTo>
                  <a:lnTo>
                    <a:pt x="323" y="857"/>
                  </a:lnTo>
                  <a:lnTo>
                    <a:pt x="292" y="857"/>
                  </a:lnTo>
                  <a:lnTo>
                    <a:pt x="267" y="846"/>
                  </a:lnTo>
                  <a:lnTo>
                    <a:pt x="239" y="833"/>
                  </a:lnTo>
                  <a:lnTo>
                    <a:pt x="207" y="818"/>
                  </a:lnTo>
                  <a:lnTo>
                    <a:pt x="181" y="797"/>
                  </a:lnTo>
                  <a:lnTo>
                    <a:pt x="167" y="778"/>
                  </a:lnTo>
                  <a:lnTo>
                    <a:pt x="151" y="751"/>
                  </a:lnTo>
                  <a:lnTo>
                    <a:pt x="137" y="720"/>
                  </a:lnTo>
                  <a:lnTo>
                    <a:pt x="131" y="684"/>
                  </a:lnTo>
                  <a:lnTo>
                    <a:pt x="136" y="650"/>
                  </a:lnTo>
                  <a:lnTo>
                    <a:pt x="137" y="610"/>
                  </a:lnTo>
                  <a:lnTo>
                    <a:pt x="152" y="565"/>
                  </a:lnTo>
                  <a:lnTo>
                    <a:pt x="176" y="517"/>
                  </a:lnTo>
                  <a:lnTo>
                    <a:pt x="192" y="481"/>
                  </a:lnTo>
                  <a:lnTo>
                    <a:pt x="203" y="443"/>
                  </a:lnTo>
                  <a:lnTo>
                    <a:pt x="195" y="398"/>
                  </a:lnTo>
                  <a:lnTo>
                    <a:pt x="182" y="361"/>
                  </a:lnTo>
                  <a:lnTo>
                    <a:pt x="161" y="325"/>
                  </a:lnTo>
                  <a:lnTo>
                    <a:pt x="115" y="289"/>
                  </a:lnTo>
                  <a:lnTo>
                    <a:pt x="61" y="261"/>
                  </a:lnTo>
                  <a:lnTo>
                    <a:pt x="36" y="240"/>
                  </a:lnTo>
                  <a:lnTo>
                    <a:pt x="11" y="203"/>
                  </a:lnTo>
                  <a:lnTo>
                    <a:pt x="0" y="160"/>
                  </a:lnTo>
                  <a:lnTo>
                    <a:pt x="5" y="113"/>
                  </a:lnTo>
                  <a:lnTo>
                    <a:pt x="21" y="67"/>
                  </a:lnTo>
                  <a:lnTo>
                    <a:pt x="39" y="5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任意多边形 6592">
              <a:extLst>
                <a:ext uri="{FF2B5EF4-FFF2-40B4-BE49-F238E27FC236}">
                  <a16:creationId xmlns:a16="http://schemas.microsoft.com/office/drawing/2014/main" id="{E0108215-76C9-40AF-BA92-66E6DF3BD635}"/>
                </a:ext>
              </a:extLst>
            </p:cNvPr>
            <p:cNvSpPr/>
            <p:nvPr/>
          </p:nvSpPr>
          <p:spPr>
            <a:xfrm>
              <a:off x="4522" y="1221"/>
              <a:ext cx="245" cy="174"/>
            </a:xfrm>
            <a:custGeom>
              <a:avLst/>
              <a:gdLst/>
              <a:ahLst/>
              <a:cxnLst/>
              <a:rect l="0" t="0" r="0" b="0"/>
              <a:pathLst>
                <a:path w="922" h="696">
                  <a:moveTo>
                    <a:pt x="19" y="18"/>
                  </a:moveTo>
                  <a:lnTo>
                    <a:pt x="70" y="0"/>
                  </a:lnTo>
                  <a:lnTo>
                    <a:pt x="114" y="6"/>
                  </a:lnTo>
                  <a:lnTo>
                    <a:pt x="166" y="28"/>
                  </a:lnTo>
                  <a:lnTo>
                    <a:pt x="245" y="82"/>
                  </a:lnTo>
                  <a:lnTo>
                    <a:pt x="362" y="164"/>
                  </a:lnTo>
                  <a:lnTo>
                    <a:pt x="439" y="231"/>
                  </a:lnTo>
                  <a:lnTo>
                    <a:pt x="528" y="310"/>
                  </a:lnTo>
                  <a:lnTo>
                    <a:pt x="615" y="390"/>
                  </a:lnTo>
                  <a:lnTo>
                    <a:pt x="682" y="432"/>
                  </a:lnTo>
                  <a:lnTo>
                    <a:pt x="743" y="457"/>
                  </a:lnTo>
                  <a:lnTo>
                    <a:pt x="768" y="463"/>
                  </a:lnTo>
                  <a:lnTo>
                    <a:pt x="777" y="466"/>
                  </a:lnTo>
                  <a:lnTo>
                    <a:pt x="785" y="466"/>
                  </a:lnTo>
                  <a:lnTo>
                    <a:pt x="792" y="466"/>
                  </a:lnTo>
                  <a:lnTo>
                    <a:pt x="799" y="463"/>
                  </a:lnTo>
                  <a:lnTo>
                    <a:pt x="808" y="459"/>
                  </a:lnTo>
                  <a:lnTo>
                    <a:pt x="814" y="457"/>
                  </a:lnTo>
                  <a:lnTo>
                    <a:pt x="823" y="448"/>
                  </a:lnTo>
                  <a:lnTo>
                    <a:pt x="829" y="442"/>
                  </a:lnTo>
                  <a:lnTo>
                    <a:pt x="838" y="438"/>
                  </a:lnTo>
                  <a:lnTo>
                    <a:pt x="844" y="436"/>
                  </a:lnTo>
                  <a:lnTo>
                    <a:pt x="854" y="432"/>
                  </a:lnTo>
                  <a:lnTo>
                    <a:pt x="865" y="428"/>
                  </a:lnTo>
                  <a:lnTo>
                    <a:pt x="875" y="428"/>
                  </a:lnTo>
                  <a:lnTo>
                    <a:pt x="884" y="428"/>
                  </a:lnTo>
                  <a:lnTo>
                    <a:pt x="893" y="434"/>
                  </a:lnTo>
                  <a:lnTo>
                    <a:pt x="901" y="438"/>
                  </a:lnTo>
                  <a:lnTo>
                    <a:pt x="910" y="441"/>
                  </a:lnTo>
                  <a:lnTo>
                    <a:pt x="916" y="448"/>
                  </a:lnTo>
                  <a:lnTo>
                    <a:pt x="922" y="459"/>
                  </a:lnTo>
                  <a:lnTo>
                    <a:pt x="922" y="466"/>
                  </a:lnTo>
                  <a:lnTo>
                    <a:pt x="919" y="474"/>
                  </a:lnTo>
                  <a:lnTo>
                    <a:pt x="911" y="478"/>
                  </a:lnTo>
                  <a:lnTo>
                    <a:pt x="901" y="484"/>
                  </a:lnTo>
                  <a:lnTo>
                    <a:pt x="890" y="489"/>
                  </a:lnTo>
                  <a:lnTo>
                    <a:pt x="884" y="492"/>
                  </a:lnTo>
                  <a:lnTo>
                    <a:pt x="875" y="493"/>
                  </a:lnTo>
                  <a:lnTo>
                    <a:pt x="865" y="493"/>
                  </a:lnTo>
                  <a:lnTo>
                    <a:pt x="859" y="493"/>
                  </a:lnTo>
                  <a:lnTo>
                    <a:pt x="850" y="493"/>
                  </a:lnTo>
                  <a:lnTo>
                    <a:pt x="843" y="493"/>
                  </a:lnTo>
                  <a:lnTo>
                    <a:pt x="835" y="493"/>
                  </a:lnTo>
                  <a:lnTo>
                    <a:pt x="828" y="493"/>
                  </a:lnTo>
                  <a:lnTo>
                    <a:pt x="819" y="493"/>
                  </a:lnTo>
                  <a:lnTo>
                    <a:pt x="813" y="499"/>
                  </a:lnTo>
                  <a:lnTo>
                    <a:pt x="804" y="504"/>
                  </a:lnTo>
                  <a:lnTo>
                    <a:pt x="802" y="512"/>
                  </a:lnTo>
                  <a:lnTo>
                    <a:pt x="798" y="518"/>
                  </a:lnTo>
                  <a:lnTo>
                    <a:pt x="793" y="527"/>
                  </a:lnTo>
                  <a:lnTo>
                    <a:pt x="793" y="535"/>
                  </a:lnTo>
                  <a:lnTo>
                    <a:pt x="793" y="542"/>
                  </a:lnTo>
                  <a:lnTo>
                    <a:pt x="793" y="550"/>
                  </a:lnTo>
                  <a:lnTo>
                    <a:pt x="793" y="559"/>
                  </a:lnTo>
                  <a:lnTo>
                    <a:pt x="793" y="565"/>
                  </a:lnTo>
                  <a:lnTo>
                    <a:pt x="793" y="574"/>
                  </a:lnTo>
                  <a:lnTo>
                    <a:pt x="799" y="584"/>
                  </a:lnTo>
                  <a:lnTo>
                    <a:pt x="802" y="593"/>
                  </a:lnTo>
                  <a:lnTo>
                    <a:pt x="804" y="600"/>
                  </a:lnTo>
                  <a:lnTo>
                    <a:pt x="804" y="609"/>
                  </a:lnTo>
                  <a:lnTo>
                    <a:pt x="810" y="618"/>
                  </a:lnTo>
                  <a:lnTo>
                    <a:pt x="813" y="626"/>
                  </a:lnTo>
                  <a:lnTo>
                    <a:pt x="817" y="636"/>
                  </a:lnTo>
                  <a:lnTo>
                    <a:pt x="819" y="644"/>
                  </a:lnTo>
                  <a:lnTo>
                    <a:pt x="819" y="651"/>
                  </a:lnTo>
                  <a:lnTo>
                    <a:pt x="823" y="661"/>
                  </a:lnTo>
                  <a:lnTo>
                    <a:pt x="823" y="675"/>
                  </a:lnTo>
                  <a:lnTo>
                    <a:pt x="823" y="681"/>
                  </a:lnTo>
                  <a:lnTo>
                    <a:pt x="814" y="690"/>
                  </a:lnTo>
                  <a:lnTo>
                    <a:pt x="808" y="694"/>
                  </a:lnTo>
                  <a:lnTo>
                    <a:pt x="798" y="696"/>
                  </a:lnTo>
                  <a:lnTo>
                    <a:pt x="789" y="694"/>
                  </a:lnTo>
                  <a:lnTo>
                    <a:pt x="779" y="690"/>
                  </a:lnTo>
                  <a:lnTo>
                    <a:pt x="773" y="687"/>
                  </a:lnTo>
                  <a:lnTo>
                    <a:pt x="764" y="679"/>
                  </a:lnTo>
                  <a:lnTo>
                    <a:pt x="759" y="670"/>
                  </a:lnTo>
                  <a:lnTo>
                    <a:pt x="759" y="664"/>
                  </a:lnTo>
                  <a:lnTo>
                    <a:pt x="758" y="654"/>
                  </a:lnTo>
                  <a:lnTo>
                    <a:pt x="752" y="644"/>
                  </a:lnTo>
                  <a:lnTo>
                    <a:pt x="752" y="636"/>
                  </a:lnTo>
                  <a:lnTo>
                    <a:pt x="752" y="629"/>
                  </a:lnTo>
                  <a:lnTo>
                    <a:pt x="752" y="620"/>
                  </a:lnTo>
                  <a:lnTo>
                    <a:pt x="752" y="611"/>
                  </a:lnTo>
                  <a:lnTo>
                    <a:pt x="749" y="603"/>
                  </a:lnTo>
                  <a:lnTo>
                    <a:pt x="747" y="594"/>
                  </a:lnTo>
                  <a:lnTo>
                    <a:pt x="747" y="588"/>
                  </a:lnTo>
                  <a:lnTo>
                    <a:pt x="743" y="580"/>
                  </a:lnTo>
                  <a:lnTo>
                    <a:pt x="743" y="575"/>
                  </a:lnTo>
                  <a:lnTo>
                    <a:pt x="741" y="568"/>
                  </a:lnTo>
                  <a:lnTo>
                    <a:pt x="737" y="560"/>
                  </a:lnTo>
                  <a:lnTo>
                    <a:pt x="728" y="560"/>
                  </a:lnTo>
                  <a:lnTo>
                    <a:pt x="728" y="568"/>
                  </a:lnTo>
                  <a:lnTo>
                    <a:pt x="723" y="575"/>
                  </a:lnTo>
                  <a:lnTo>
                    <a:pt x="717" y="585"/>
                  </a:lnTo>
                  <a:lnTo>
                    <a:pt x="713" y="593"/>
                  </a:lnTo>
                  <a:lnTo>
                    <a:pt x="713" y="600"/>
                  </a:lnTo>
                  <a:lnTo>
                    <a:pt x="698" y="644"/>
                  </a:lnTo>
                  <a:lnTo>
                    <a:pt x="691" y="650"/>
                  </a:lnTo>
                  <a:lnTo>
                    <a:pt x="683" y="654"/>
                  </a:lnTo>
                  <a:lnTo>
                    <a:pt x="676" y="654"/>
                  </a:lnTo>
                  <a:lnTo>
                    <a:pt x="667" y="654"/>
                  </a:lnTo>
                  <a:lnTo>
                    <a:pt x="661" y="654"/>
                  </a:lnTo>
                  <a:lnTo>
                    <a:pt x="652" y="650"/>
                  </a:lnTo>
                  <a:lnTo>
                    <a:pt x="647" y="641"/>
                  </a:lnTo>
                  <a:lnTo>
                    <a:pt x="637" y="635"/>
                  </a:lnTo>
                  <a:lnTo>
                    <a:pt x="636" y="626"/>
                  </a:lnTo>
                  <a:lnTo>
                    <a:pt x="636" y="618"/>
                  </a:lnTo>
                  <a:lnTo>
                    <a:pt x="637" y="611"/>
                  </a:lnTo>
                  <a:lnTo>
                    <a:pt x="636" y="603"/>
                  </a:lnTo>
                  <a:lnTo>
                    <a:pt x="636" y="594"/>
                  </a:lnTo>
                  <a:lnTo>
                    <a:pt x="640" y="588"/>
                  </a:lnTo>
                  <a:lnTo>
                    <a:pt x="647" y="585"/>
                  </a:lnTo>
                  <a:lnTo>
                    <a:pt x="652" y="578"/>
                  </a:lnTo>
                  <a:lnTo>
                    <a:pt x="661" y="569"/>
                  </a:lnTo>
                  <a:lnTo>
                    <a:pt x="662" y="563"/>
                  </a:lnTo>
                  <a:lnTo>
                    <a:pt x="671" y="559"/>
                  </a:lnTo>
                  <a:lnTo>
                    <a:pt x="676" y="550"/>
                  </a:lnTo>
                  <a:lnTo>
                    <a:pt x="683" y="548"/>
                  </a:lnTo>
                  <a:lnTo>
                    <a:pt x="686" y="539"/>
                  </a:lnTo>
                  <a:lnTo>
                    <a:pt x="691" y="533"/>
                  </a:lnTo>
                  <a:lnTo>
                    <a:pt x="691" y="524"/>
                  </a:lnTo>
                  <a:lnTo>
                    <a:pt x="691" y="517"/>
                  </a:lnTo>
                  <a:lnTo>
                    <a:pt x="686" y="493"/>
                  </a:lnTo>
                  <a:lnTo>
                    <a:pt x="656" y="472"/>
                  </a:lnTo>
                  <a:lnTo>
                    <a:pt x="586" y="438"/>
                  </a:lnTo>
                  <a:lnTo>
                    <a:pt x="525" y="402"/>
                  </a:lnTo>
                  <a:lnTo>
                    <a:pt x="443" y="341"/>
                  </a:lnTo>
                  <a:lnTo>
                    <a:pt x="369" y="299"/>
                  </a:lnTo>
                  <a:lnTo>
                    <a:pt x="256" y="250"/>
                  </a:lnTo>
                  <a:lnTo>
                    <a:pt x="135" y="179"/>
                  </a:lnTo>
                  <a:lnTo>
                    <a:pt x="44" y="109"/>
                  </a:lnTo>
                  <a:lnTo>
                    <a:pt x="0" y="57"/>
                  </a:lnTo>
                  <a:lnTo>
                    <a:pt x="9" y="18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任意多边形 6593">
              <a:extLst>
                <a:ext uri="{FF2B5EF4-FFF2-40B4-BE49-F238E27FC236}">
                  <a16:creationId xmlns:a16="http://schemas.microsoft.com/office/drawing/2014/main" id="{A6527B7B-6054-45A7-AEAD-B77244E15371}"/>
                </a:ext>
              </a:extLst>
            </p:cNvPr>
            <p:cNvSpPr/>
            <p:nvPr/>
          </p:nvSpPr>
          <p:spPr>
            <a:xfrm>
              <a:off x="4510" y="1227"/>
              <a:ext cx="174" cy="181"/>
            </a:xfrm>
            <a:custGeom>
              <a:avLst/>
              <a:gdLst/>
              <a:ahLst/>
              <a:cxnLst/>
              <a:rect l="0" t="0" r="0" b="0"/>
              <a:pathLst>
                <a:path w="655" h="724">
                  <a:moveTo>
                    <a:pt x="9" y="18"/>
                  </a:moveTo>
                  <a:lnTo>
                    <a:pt x="0" y="63"/>
                  </a:lnTo>
                  <a:lnTo>
                    <a:pt x="9" y="97"/>
                  </a:lnTo>
                  <a:lnTo>
                    <a:pt x="31" y="139"/>
                  </a:lnTo>
                  <a:lnTo>
                    <a:pt x="83" y="200"/>
                  </a:lnTo>
                  <a:lnTo>
                    <a:pt x="164" y="289"/>
                  </a:lnTo>
                  <a:lnTo>
                    <a:pt x="226" y="347"/>
                  </a:lnTo>
                  <a:lnTo>
                    <a:pt x="301" y="414"/>
                  </a:lnTo>
                  <a:lnTo>
                    <a:pt x="377" y="483"/>
                  </a:lnTo>
                  <a:lnTo>
                    <a:pt x="418" y="532"/>
                  </a:lnTo>
                  <a:lnTo>
                    <a:pt x="447" y="578"/>
                  </a:lnTo>
                  <a:lnTo>
                    <a:pt x="454" y="601"/>
                  </a:lnTo>
                  <a:lnTo>
                    <a:pt x="456" y="607"/>
                  </a:lnTo>
                  <a:lnTo>
                    <a:pt x="457" y="611"/>
                  </a:lnTo>
                  <a:lnTo>
                    <a:pt x="459" y="617"/>
                  </a:lnTo>
                  <a:lnTo>
                    <a:pt x="454" y="626"/>
                  </a:lnTo>
                  <a:lnTo>
                    <a:pt x="453" y="633"/>
                  </a:lnTo>
                  <a:lnTo>
                    <a:pt x="451" y="638"/>
                  </a:lnTo>
                  <a:lnTo>
                    <a:pt x="444" y="645"/>
                  </a:lnTo>
                  <a:lnTo>
                    <a:pt x="441" y="651"/>
                  </a:lnTo>
                  <a:lnTo>
                    <a:pt x="438" y="660"/>
                  </a:lnTo>
                  <a:lnTo>
                    <a:pt x="436" y="665"/>
                  </a:lnTo>
                  <a:lnTo>
                    <a:pt x="432" y="674"/>
                  </a:lnTo>
                  <a:lnTo>
                    <a:pt x="432" y="683"/>
                  </a:lnTo>
                  <a:lnTo>
                    <a:pt x="430" y="692"/>
                  </a:lnTo>
                  <a:lnTo>
                    <a:pt x="430" y="699"/>
                  </a:lnTo>
                  <a:lnTo>
                    <a:pt x="439" y="706"/>
                  </a:lnTo>
                  <a:lnTo>
                    <a:pt x="442" y="708"/>
                  </a:lnTo>
                  <a:lnTo>
                    <a:pt x="445" y="715"/>
                  </a:lnTo>
                  <a:lnTo>
                    <a:pt x="453" y="721"/>
                  </a:lnTo>
                  <a:lnTo>
                    <a:pt x="460" y="724"/>
                  </a:lnTo>
                  <a:lnTo>
                    <a:pt x="468" y="724"/>
                  </a:lnTo>
                  <a:lnTo>
                    <a:pt x="475" y="721"/>
                  </a:lnTo>
                  <a:lnTo>
                    <a:pt x="478" y="715"/>
                  </a:lnTo>
                  <a:lnTo>
                    <a:pt x="483" y="706"/>
                  </a:lnTo>
                  <a:lnTo>
                    <a:pt x="484" y="698"/>
                  </a:lnTo>
                  <a:lnTo>
                    <a:pt x="486" y="690"/>
                  </a:lnTo>
                  <a:lnTo>
                    <a:pt x="486" y="686"/>
                  </a:lnTo>
                  <a:lnTo>
                    <a:pt x="484" y="677"/>
                  </a:lnTo>
                  <a:lnTo>
                    <a:pt x="488" y="672"/>
                  </a:lnTo>
                  <a:lnTo>
                    <a:pt x="488" y="663"/>
                  </a:lnTo>
                  <a:lnTo>
                    <a:pt x="484" y="660"/>
                  </a:lnTo>
                  <a:lnTo>
                    <a:pt x="484" y="653"/>
                  </a:lnTo>
                  <a:lnTo>
                    <a:pt x="483" y="647"/>
                  </a:lnTo>
                  <a:lnTo>
                    <a:pt x="484" y="639"/>
                  </a:lnTo>
                  <a:lnTo>
                    <a:pt x="488" y="635"/>
                  </a:lnTo>
                  <a:lnTo>
                    <a:pt x="491" y="626"/>
                  </a:lnTo>
                  <a:lnTo>
                    <a:pt x="497" y="625"/>
                  </a:lnTo>
                  <a:lnTo>
                    <a:pt x="502" y="620"/>
                  </a:lnTo>
                  <a:lnTo>
                    <a:pt x="509" y="617"/>
                  </a:lnTo>
                  <a:lnTo>
                    <a:pt x="515" y="617"/>
                  </a:lnTo>
                  <a:lnTo>
                    <a:pt x="523" y="616"/>
                  </a:lnTo>
                  <a:lnTo>
                    <a:pt x="527" y="614"/>
                  </a:lnTo>
                  <a:lnTo>
                    <a:pt x="535" y="616"/>
                  </a:lnTo>
                  <a:lnTo>
                    <a:pt x="541" y="614"/>
                  </a:lnTo>
                  <a:lnTo>
                    <a:pt x="547" y="614"/>
                  </a:lnTo>
                  <a:lnTo>
                    <a:pt x="558" y="617"/>
                  </a:lnTo>
                  <a:lnTo>
                    <a:pt x="567" y="622"/>
                  </a:lnTo>
                  <a:lnTo>
                    <a:pt x="572" y="623"/>
                  </a:lnTo>
                  <a:lnTo>
                    <a:pt x="579" y="622"/>
                  </a:lnTo>
                  <a:lnTo>
                    <a:pt x="588" y="623"/>
                  </a:lnTo>
                  <a:lnTo>
                    <a:pt x="596" y="628"/>
                  </a:lnTo>
                  <a:lnTo>
                    <a:pt x="605" y="629"/>
                  </a:lnTo>
                  <a:lnTo>
                    <a:pt x="611" y="629"/>
                  </a:lnTo>
                  <a:lnTo>
                    <a:pt x="618" y="629"/>
                  </a:lnTo>
                  <a:lnTo>
                    <a:pt x="627" y="633"/>
                  </a:lnTo>
                  <a:lnTo>
                    <a:pt x="637" y="632"/>
                  </a:lnTo>
                  <a:lnTo>
                    <a:pt x="643" y="632"/>
                  </a:lnTo>
                  <a:lnTo>
                    <a:pt x="651" y="623"/>
                  </a:lnTo>
                  <a:lnTo>
                    <a:pt x="652" y="616"/>
                  </a:lnTo>
                  <a:lnTo>
                    <a:pt x="655" y="608"/>
                  </a:lnTo>
                  <a:lnTo>
                    <a:pt x="652" y="601"/>
                  </a:lnTo>
                  <a:lnTo>
                    <a:pt x="646" y="595"/>
                  </a:lnTo>
                  <a:lnTo>
                    <a:pt x="643" y="587"/>
                  </a:lnTo>
                  <a:lnTo>
                    <a:pt x="639" y="583"/>
                  </a:lnTo>
                  <a:lnTo>
                    <a:pt x="630" y="580"/>
                  </a:lnTo>
                  <a:lnTo>
                    <a:pt x="624" y="578"/>
                  </a:lnTo>
                  <a:lnTo>
                    <a:pt x="617" y="578"/>
                  </a:lnTo>
                  <a:lnTo>
                    <a:pt x="608" y="575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87" y="577"/>
                  </a:lnTo>
                  <a:lnTo>
                    <a:pt x="578" y="577"/>
                  </a:lnTo>
                  <a:lnTo>
                    <a:pt x="572" y="575"/>
                  </a:lnTo>
                  <a:lnTo>
                    <a:pt x="563" y="574"/>
                  </a:lnTo>
                  <a:lnTo>
                    <a:pt x="558" y="574"/>
                  </a:lnTo>
                  <a:lnTo>
                    <a:pt x="553" y="572"/>
                  </a:lnTo>
                  <a:lnTo>
                    <a:pt x="547" y="572"/>
                  </a:lnTo>
                  <a:lnTo>
                    <a:pt x="541" y="571"/>
                  </a:lnTo>
                  <a:lnTo>
                    <a:pt x="532" y="571"/>
                  </a:lnTo>
                  <a:lnTo>
                    <a:pt x="533" y="563"/>
                  </a:lnTo>
                  <a:lnTo>
                    <a:pt x="539" y="562"/>
                  </a:lnTo>
                  <a:lnTo>
                    <a:pt x="544" y="559"/>
                  </a:lnTo>
                  <a:lnTo>
                    <a:pt x="553" y="550"/>
                  </a:lnTo>
                  <a:lnTo>
                    <a:pt x="560" y="547"/>
                  </a:lnTo>
                  <a:lnTo>
                    <a:pt x="567" y="549"/>
                  </a:lnTo>
                  <a:lnTo>
                    <a:pt x="603" y="532"/>
                  </a:lnTo>
                  <a:lnTo>
                    <a:pt x="605" y="525"/>
                  </a:lnTo>
                  <a:lnTo>
                    <a:pt x="611" y="517"/>
                  </a:lnTo>
                  <a:lnTo>
                    <a:pt x="609" y="513"/>
                  </a:lnTo>
                  <a:lnTo>
                    <a:pt x="608" y="507"/>
                  </a:lnTo>
                  <a:lnTo>
                    <a:pt x="606" y="501"/>
                  </a:lnTo>
                  <a:lnTo>
                    <a:pt x="600" y="495"/>
                  </a:lnTo>
                  <a:lnTo>
                    <a:pt x="596" y="490"/>
                  </a:lnTo>
                  <a:lnTo>
                    <a:pt x="588" y="480"/>
                  </a:lnTo>
                  <a:lnTo>
                    <a:pt x="582" y="480"/>
                  </a:lnTo>
                  <a:lnTo>
                    <a:pt x="578" y="480"/>
                  </a:lnTo>
                  <a:lnTo>
                    <a:pt x="569" y="485"/>
                  </a:lnTo>
                  <a:lnTo>
                    <a:pt x="563" y="483"/>
                  </a:lnTo>
                  <a:lnTo>
                    <a:pt x="555" y="485"/>
                  </a:lnTo>
                  <a:lnTo>
                    <a:pt x="547" y="489"/>
                  </a:lnTo>
                  <a:lnTo>
                    <a:pt x="545" y="495"/>
                  </a:lnTo>
                  <a:lnTo>
                    <a:pt x="544" y="498"/>
                  </a:lnTo>
                  <a:lnTo>
                    <a:pt x="535" y="504"/>
                  </a:lnTo>
                  <a:lnTo>
                    <a:pt x="532" y="508"/>
                  </a:lnTo>
                  <a:lnTo>
                    <a:pt x="529" y="514"/>
                  </a:lnTo>
                  <a:lnTo>
                    <a:pt x="518" y="520"/>
                  </a:lnTo>
                  <a:lnTo>
                    <a:pt x="518" y="525"/>
                  </a:lnTo>
                  <a:lnTo>
                    <a:pt x="509" y="529"/>
                  </a:lnTo>
                  <a:lnTo>
                    <a:pt x="508" y="534"/>
                  </a:lnTo>
                  <a:lnTo>
                    <a:pt x="497" y="535"/>
                  </a:lnTo>
                  <a:lnTo>
                    <a:pt x="493" y="535"/>
                  </a:lnTo>
                  <a:lnTo>
                    <a:pt x="472" y="532"/>
                  </a:lnTo>
                  <a:lnTo>
                    <a:pt x="451" y="508"/>
                  </a:lnTo>
                  <a:lnTo>
                    <a:pt x="417" y="455"/>
                  </a:lnTo>
                  <a:lnTo>
                    <a:pt x="381" y="407"/>
                  </a:lnTo>
                  <a:lnTo>
                    <a:pt x="323" y="344"/>
                  </a:lnTo>
                  <a:lnTo>
                    <a:pt x="280" y="286"/>
                  </a:lnTo>
                  <a:lnTo>
                    <a:pt x="228" y="197"/>
                  </a:lnTo>
                  <a:lnTo>
                    <a:pt x="156" y="105"/>
                  </a:lnTo>
                  <a:lnTo>
                    <a:pt x="91" y="33"/>
                  </a:lnTo>
                  <a:lnTo>
                    <a:pt x="43" y="0"/>
                  </a:lnTo>
                  <a:lnTo>
                    <a:pt x="10" y="11"/>
                  </a:lnTo>
                  <a:lnTo>
                    <a:pt x="9" y="1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任意多边形 6594">
              <a:extLst>
                <a:ext uri="{FF2B5EF4-FFF2-40B4-BE49-F238E27FC236}">
                  <a16:creationId xmlns:a16="http://schemas.microsoft.com/office/drawing/2014/main" id="{463B4BB8-466B-4126-AA5A-1E2329AD2386}"/>
                </a:ext>
              </a:extLst>
            </p:cNvPr>
            <p:cNvSpPr/>
            <p:nvPr/>
          </p:nvSpPr>
          <p:spPr>
            <a:xfrm>
              <a:off x="4384" y="1093"/>
              <a:ext cx="148" cy="118"/>
            </a:xfrm>
            <a:custGeom>
              <a:avLst/>
              <a:gdLst/>
              <a:ahLst/>
              <a:cxnLst/>
              <a:rect l="0" t="0" r="0" b="0"/>
              <a:pathLst>
                <a:path w="557" h="475">
                  <a:moveTo>
                    <a:pt x="142" y="323"/>
                  </a:moveTo>
                  <a:lnTo>
                    <a:pt x="117" y="258"/>
                  </a:lnTo>
                  <a:lnTo>
                    <a:pt x="102" y="198"/>
                  </a:lnTo>
                  <a:lnTo>
                    <a:pt x="100" y="142"/>
                  </a:lnTo>
                  <a:lnTo>
                    <a:pt x="111" y="100"/>
                  </a:lnTo>
                  <a:lnTo>
                    <a:pt x="127" y="60"/>
                  </a:lnTo>
                  <a:lnTo>
                    <a:pt x="152" y="34"/>
                  </a:lnTo>
                  <a:lnTo>
                    <a:pt x="187" y="15"/>
                  </a:lnTo>
                  <a:lnTo>
                    <a:pt x="227" y="3"/>
                  </a:lnTo>
                  <a:lnTo>
                    <a:pt x="274" y="0"/>
                  </a:lnTo>
                  <a:lnTo>
                    <a:pt x="325" y="9"/>
                  </a:lnTo>
                  <a:lnTo>
                    <a:pt x="368" y="21"/>
                  </a:lnTo>
                  <a:lnTo>
                    <a:pt x="416" y="46"/>
                  </a:lnTo>
                  <a:lnTo>
                    <a:pt x="455" y="74"/>
                  </a:lnTo>
                  <a:lnTo>
                    <a:pt x="484" y="110"/>
                  </a:lnTo>
                  <a:lnTo>
                    <a:pt x="510" y="150"/>
                  </a:lnTo>
                  <a:lnTo>
                    <a:pt x="531" y="192"/>
                  </a:lnTo>
                  <a:lnTo>
                    <a:pt x="546" y="247"/>
                  </a:lnTo>
                  <a:lnTo>
                    <a:pt x="556" y="302"/>
                  </a:lnTo>
                  <a:lnTo>
                    <a:pt x="557" y="349"/>
                  </a:lnTo>
                  <a:lnTo>
                    <a:pt x="547" y="384"/>
                  </a:lnTo>
                  <a:lnTo>
                    <a:pt x="532" y="410"/>
                  </a:lnTo>
                  <a:lnTo>
                    <a:pt x="510" y="432"/>
                  </a:lnTo>
                  <a:lnTo>
                    <a:pt x="481" y="447"/>
                  </a:lnTo>
                  <a:lnTo>
                    <a:pt x="444" y="462"/>
                  </a:lnTo>
                  <a:lnTo>
                    <a:pt x="395" y="471"/>
                  </a:lnTo>
                  <a:lnTo>
                    <a:pt x="340" y="475"/>
                  </a:lnTo>
                  <a:lnTo>
                    <a:pt x="289" y="462"/>
                  </a:lnTo>
                  <a:lnTo>
                    <a:pt x="239" y="432"/>
                  </a:lnTo>
                  <a:lnTo>
                    <a:pt x="199" y="410"/>
                  </a:lnTo>
                  <a:lnTo>
                    <a:pt x="152" y="399"/>
                  </a:lnTo>
                  <a:lnTo>
                    <a:pt x="115" y="410"/>
                  </a:lnTo>
                  <a:lnTo>
                    <a:pt x="90" y="426"/>
                  </a:lnTo>
                  <a:lnTo>
                    <a:pt x="66" y="439"/>
                  </a:lnTo>
                  <a:lnTo>
                    <a:pt x="41" y="439"/>
                  </a:lnTo>
                  <a:lnTo>
                    <a:pt x="12" y="426"/>
                  </a:lnTo>
                  <a:lnTo>
                    <a:pt x="0" y="404"/>
                  </a:lnTo>
                  <a:lnTo>
                    <a:pt x="0" y="374"/>
                  </a:lnTo>
                  <a:lnTo>
                    <a:pt x="30" y="355"/>
                  </a:lnTo>
                  <a:lnTo>
                    <a:pt x="69" y="344"/>
                  </a:lnTo>
                  <a:lnTo>
                    <a:pt x="112" y="334"/>
                  </a:lnTo>
                  <a:lnTo>
                    <a:pt x="142" y="32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任意多边形 6595">
              <a:extLst>
                <a:ext uri="{FF2B5EF4-FFF2-40B4-BE49-F238E27FC236}">
                  <a16:creationId xmlns:a16="http://schemas.microsoft.com/office/drawing/2014/main" id="{CF766C97-60D4-46D7-9CE7-0277E6245BE9}"/>
                </a:ext>
              </a:extLst>
            </p:cNvPr>
            <p:cNvSpPr/>
            <p:nvPr/>
          </p:nvSpPr>
          <p:spPr>
            <a:xfrm rot="-3322951">
              <a:off x="4257" y="1477"/>
              <a:ext cx="377" cy="134"/>
            </a:xfrm>
            <a:custGeom>
              <a:avLst/>
              <a:gdLst/>
              <a:ahLst/>
              <a:cxnLst/>
              <a:rect l="0" t="0" r="0" b="0"/>
              <a:pathLst>
                <a:path w="1507" h="503">
                  <a:moveTo>
                    <a:pt x="1493" y="73"/>
                  </a:moveTo>
                  <a:lnTo>
                    <a:pt x="1507" y="104"/>
                  </a:lnTo>
                  <a:lnTo>
                    <a:pt x="1504" y="140"/>
                  </a:lnTo>
                  <a:lnTo>
                    <a:pt x="1483" y="171"/>
                  </a:lnTo>
                  <a:lnTo>
                    <a:pt x="1437" y="198"/>
                  </a:lnTo>
                  <a:lnTo>
                    <a:pt x="1429" y="198"/>
                  </a:lnTo>
                  <a:lnTo>
                    <a:pt x="1353" y="214"/>
                  </a:lnTo>
                  <a:lnTo>
                    <a:pt x="1276" y="225"/>
                  </a:lnTo>
                  <a:lnTo>
                    <a:pt x="1185" y="220"/>
                  </a:lnTo>
                  <a:lnTo>
                    <a:pt x="1107" y="210"/>
                  </a:lnTo>
                  <a:lnTo>
                    <a:pt x="1011" y="191"/>
                  </a:lnTo>
                  <a:lnTo>
                    <a:pt x="921" y="167"/>
                  </a:lnTo>
                  <a:lnTo>
                    <a:pt x="839" y="140"/>
                  </a:lnTo>
                  <a:lnTo>
                    <a:pt x="799" y="134"/>
                  </a:lnTo>
                  <a:lnTo>
                    <a:pt x="766" y="134"/>
                  </a:lnTo>
                  <a:lnTo>
                    <a:pt x="741" y="146"/>
                  </a:lnTo>
                  <a:lnTo>
                    <a:pt x="692" y="180"/>
                  </a:lnTo>
                  <a:lnTo>
                    <a:pt x="635" y="237"/>
                  </a:lnTo>
                  <a:lnTo>
                    <a:pt x="573" y="296"/>
                  </a:lnTo>
                  <a:lnTo>
                    <a:pt x="513" y="344"/>
                  </a:lnTo>
                  <a:lnTo>
                    <a:pt x="457" y="378"/>
                  </a:lnTo>
                  <a:lnTo>
                    <a:pt x="400" y="404"/>
                  </a:lnTo>
                  <a:lnTo>
                    <a:pt x="354" y="435"/>
                  </a:lnTo>
                  <a:lnTo>
                    <a:pt x="346" y="436"/>
                  </a:lnTo>
                  <a:lnTo>
                    <a:pt x="333" y="460"/>
                  </a:lnTo>
                  <a:lnTo>
                    <a:pt x="321" y="492"/>
                  </a:lnTo>
                  <a:lnTo>
                    <a:pt x="312" y="496"/>
                  </a:lnTo>
                  <a:lnTo>
                    <a:pt x="297" y="502"/>
                  </a:lnTo>
                  <a:lnTo>
                    <a:pt x="266" y="503"/>
                  </a:lnTo>
                  <a:lnTo>
                    <a:pt x="236" y="489"/>
                  </a:lnTo>
                  <a:lnTo>
                    <a:pt x="220" y="462"/>
                  </a:lnTo>
                  <a:lnTo>
                    <a:pt x="205" y="426"/>
                  </a:lnTo>
                  <a:lnTo>
                    <a:pt x="183" y="389"/>
                  </a:lnTo>
                  <a:lnTo>
                    <a:pt x="151" y="357"/>
                  </a:lnTo>
                  <a:lnTo>
                    <a:pt x="107" y="340"/>
                  </a:lnTo>
                  <a:lnTo>
                    <a:pt x="71" y="343"/>
                  </a:lnTo>
                  <a:lnTo>
                    <a:pt x="31" y="353"/>
                  </a:lnTo>
                  <a:lnTo>
                    <a:pt x="23" y="355"/>
                  </a:lnTo>
                  <a:lnTo>
                    <a:pt x="4" y="344"/>
                  </a:lnTo>
                  <a:lnTo>
                    <a:pt x="0" y="329"/>
                  </a:lnTo>
                  <a:lnTo>
                    <a:pt x="13" y="298"/>
                  </a:lnTo>
                  <a:lnTo>
                    <a:pt x="81" y="267"/>
                  </a:lnTo>
                  <a:lnTo>
                    <a:pt x="144" y="252"/>
                  </a:lnTo>
                  <a:lnTo>
                    <a:pt x="174" y="261"/>
                  </a:lnTo>
                  <a:lnTo>
                    <a:pt x="215" y="287"/>
                  </a:lnTo>
                  <a:lnTo>
                    <a:pt x="262" y="340"/>
                  </a:lnTo>
                  <a:lnTo>
                    <a:pt x="287" y="357"/>
                  </a:lnTo>
                  <a:lnTo>
                    <a:pt x="323" y="363"/>
                  </a:lnTo>
                  <a:lnTo>
                    <a:pt x="367" y="340"/>
                  </a:lnTo>
                  <a:lnTo>
                    <a:pt x="424" y="290"/>
                  </a:lnTo>
                  <a:lnTo>
                    <a:pt x="472" y="229"/>
                  </a:lnTo>
                  <a:lnTo>
                    <a:pt x="528" y="161"/>
                  </a:lnTo>
                  <a:lnTo>
                    <a:pt x="580" y="104"/>
                  </a:lnTo>
                  <a:lnTo>
                    <a:pt x="621" y="73"/>
                  </a:lnTo>
                  <a:lnTo>
                    <a:pt x="692" y="31"/>
                  </a:lnTo>
                  <a:lnTo>
                    <a:pt x="737" y="21"/>
                  </a:lnTo>
                  <a:lnTo>
                    <a:pt x="814" y="4"/>
                  </a:lnTo>
                  <a:lnTo>
                    <a:pt x="932" y="0"/>
                  </a:lnTo>
                  <a:lnTo>
                    <a:pt x="1046" y="0"/>
                  </a:lnTo>
                  <a:lnTo>
                    <a:pt x="1148" y="4"/>
                  </a:lnTo>
                  <a:lnTo>
                    <a:pt x="1255" y="1"/>
                  </a:lnTo>
                  <a:lnTo>
                    <a:pt x="1347" y="7"/>
                  </a:lnTo>
                  <a:lnTo>
                    <a:pt x="1435" y="22"/>
                  </a:lnTo>
                  <a:lnTo>
                    <a:pt x="1477" y="48"/>
                  </a:lnTo>
                  <a:lnTo>
                    <a:pt x="1486" y="64"/>
                  </a:lnTo>
                  <a:lnTo>
                    <a:pt x="1493" y="7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任意多边形 6596">
              <a:extLst>
                <a:ext uri="{FF2B5EF4-FFF2-40B4-BE49-F238E27FC236}">
                  <a16:creationId xmlns:a16="http://schemas.microsoft.com/office/drawing/2014/main" id="{997F0BDA-5533-4D75-8CBF-FD00EC04228C}"/>
                </a:ext>
              </a:extLst>
            </p:cNvPr>
            <p:cNvSpPr/>
            <p:nvPr/>
          </p:nvSpPr>
          <p:spPr>
            <a:xfrm>
              <a:off x="4490" y="1369"/>
              <a:ext cx="117" cy="325"/>
            </a:xfrm>
            <a:custGeom>
              <a:avLst/>
              <a:gdLst/>
              <a:ahLst/>
              <a:cxnLst/>
              <a:rect l="0" t="0" r="0" b="0"/>
              <a:pathLst>
                <a:path w="443" h="1301">
                  <a:moveTo>
                    <a:pt x="98" y="216"/>
                  </a:moveTo>
                  <a:lnTo>
                    <a:pt x="122" y="158"/>
                  </a:lnTo>
                  <a:lnTo>
                    <a:pt x="163" y="77"/>
                  </a:lnTo>
                  <a:lnTo>
                    <a:pt x="214" y="31"/>
                  </a:lnTo>
                  <a:lnTo>
                    <a:pt x="268" y="10"/>
                  </a:lnTo>
                  <a:lnTo>
                    <a:pt x="330" y="0"/>
                  </a:lnTo>
                  <a:lnTo>
                    <a:pt x="379" y="15"/>
                  </a:lnTo>
                  <a:lnTo>
                    <a:pt x="411" y="31"/>
                  </a:lnTo>
                  <a:lnTo>
                    <a:pt x="423" y="63"/>
                  </a:lnTo>
                  <a:lnTo>
                    <a:pt x="427" y="104"/>
                  </a:lnTo>
                  <a:lnTo>
                    <a:pt x="417" y="137"/>
                  </a:lnTo>
                  <a:lnTo>
                    <a:pt x="402" y="174"/>
                  </a:lnTo>
                  <a:lnTo>
                    <a:pt x="367" y="226"/>
                  </a:lnTo>
                  <a:lnTo>
                    <a:pt x="321" y="284"/>
                  </a:lnTo>
                  <a:lnTo>
                    <a:pt x="269" y="341"/>
                  </a:lnTo>
                  <a:lnTo>
                    <a:pt x="210" y="399"/>
                  </a:lnTo>
                  <a:lnTo>
                    <a:pt x="166" y="448"/>
                  </a:lnTo>
                  <a:lnTo>
                    <a:pt x="131" y="486"/>
                  </a:lnTo>
                  <a:lnTo>
                    <a:pt x="119" y="512"/>
                  </a:lnTo>
                  <a:lnTo>
                    <a:pt x="122" y="533"/>
                  </a:lnTo>
                  <a:lnTo>
                    <a:pt x="132" y="579"/>
                  </a:lnTo>
                  <a:lnTo>
                    <a:pt x="204" y="655"/>
                  </a:lnTo>
                  <a:lnTo>
                    <a:pt x="241" y="706"/>
                  </a:lnTo>
                  <a:lnTo>
                    <a:pt x="278" y="776"/>
                  </a:lnTo>
                  <a:lnTo>
                    <a:pt x="305" y="839"/>
                  </a:lnTo>
                  <a:lnTo>
                    <a:pt x="336" y="904"/>
                  </a:lnTo>
                  <a:lnTo>
                    <a:pt x="364" y="944"/>
                  </a:lnTo>
                  <a:lnTo>
                    <a:pt x="402" y="967"/>
                  </a:lnTo>
                  <a:lnTo>
                    <a:pt x="431" y="997"/>
                  </a:lnTo>
                  <a:lnTo>
                    <a:pt x="442" y="1023"/>
                  </a:lnTo>
                  <a:lnTo>
                    <a:pt x="443" y="1055"/>
                  </a:lnTo>
                  <a:lnTo>
                    <a:pt x="437" y="1087"/>
                  </a:lnTo>
                  <a:lnTo>
                    <a:pt x="423" y="1114"/>
                  </a:lnTo>
                  <a:lnTo>
                    <a:pt x="384" y="1141"/>
                  </a:lnTo>
                  <a:lnTo>
                    <a:pt x="353" y="1183"/>
                  </a:lnTo>
                  <a:lnTo>
                    <a:pt x="336" y="1226"/>
                  </a:lnTo>
                  <a:lnTo>
                    <a:pt x="347" y="1272"/>
                  </a:lnTo>
                  <a:lnTo>
                    <a:pt x="341" y="1293"/>
                  </a:lnTo>
                  <a:lnTo>
                    <a:pt x="321" y="1301"/>
                  </a:lnTo>
                  <a:lnTo>
                    <a:pt x="221" y="1299"/>
                  </a:lnTo>
                  <a:lnTo>
                    <a:pt x="214" y="1301"/>
                  </a:lnTo>
                  <a:lnTo>
                    <a:pt x="193" y="1280"/>
                  </a:lnTo>
                  <a:lnTo>
                    <a:pt x="183" y="1253"/>
                  </a:lnTo>
                  <a:lnTo>
                    <a:pt x="190" y="1216"/>
                  </a:lnTo>
                  <a:lnTo>
                    <a:pt x="248" y="1216"/>
                  </a:lnTo>
                  <a:lnTo>
                    <a:pt x="269" y="1193"/>
                  </a:lnTo>
                  <a:lnTo>
                    <a:pt x="283" y="1129"/>
                  </a:lnTo>
                  <a:lnTo>
                    <a:pt x="293" y="1062"/>
                  </a:lnTo>
                  <a:lnTo>
                    <a:pt x="283" y="1000"/>
                  </a:lnTo>
                  <a:lnTo>
                    <a:pt x="263" y="949"/>
                  </a:lnTo>
                  <a:lnTo>
                    <a:pt x="210" y="871"/>
                  </a:lnTo>
                  <a:lnTo>
                    <a:pt x="132" y="791"/>
                  </a:lnTo>
                  <a:lnTo>
                    <a:pt x="68" y="708"/>
                  </a:lnTo>
                  <a:lnTo>
                    <a:pt x="67" y="700"/>
                  </a:lnTo>
                  <a:lnTo>
                    <a:pt x="37" y="652"/>
                  </a:lnTo>
                  <a:lnTo>
                    <a:pt x="13" y="590"/>
                  </a:lnTo>
                  <a:lnTo>
                    <a:pt x="3" y="533"/>
                  </a:lnTo>
                  <a:lnTo>
                    <a:pt x="0" y="484"/>
                  </a:lnTo>
                  <a:lnTo>
                    <a:pt x="6" y="436"/>
                  </a:lnTo>
                  <a:lnTo>
                    <a:pt x="35" y="352"/>
                  </a:lnTo>
                  <a:lnTo>
                    <a:pt x="67" y="289"/>
                  </a:lnTo>
                  <a:lnTo>
                    <a:pt x="98" y="2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直接连接符 33">
              <a:extLst>
                <a:ext uri="{FF2B5EF4-FFF2-40B4-BE49-F238E27FC236}">
                  <a16:creationId xmlns:a16="http://schemas.microsoft.com/office/drawing/2014/main" id="{24785BBC-FA06-4527-9B99-4E171550F136}"/>
                </a:ext>
              </a:extLst>
            </p:cNvPr>
            <p:cNvSpPr/>
            <p:nvPr/>
          </p:nvSpPr>
          <p:spPr>
            <a:xfrm flipH="1">
              <a:off x="3950" y="1460"/>
              <a:ext cx="411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sm" len="lg"/>
            </a:ln>
          </p:spPr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AA3D6CD5-73DE-417B-B721-5EE629E2ECE9}"/>
              </a:ext>
            </a:extLst>
          </p:cNvPr>
          <p:cNvSpPr txBox="1"/>
          <p:nvPr/>
        </p:nvSpPr>
        <p:spPr>
          <a:xfrm>
            <a:off x="1331630" y="1899047"/>
            <a:ext cx="9144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91F16D3-CE19-4C05-9AF9-980789CB91A4}"/>
              </a:ext>
            </a:extLst>
          </p:cNvPr>
          <p:cNvSpPr txBox="1"/>
          <p:nvPr/>
        </p:nvSpPr>
        <p:spPr>
          <a:xfrm>
            <a:off x="1975769" y="3050641"/>
            <a:ext cx="9144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跳前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303CBB90-BF02-4C0F-833B-C81556854A7A}"/>
              </a:ext>
            </a:extLst>
          </p:cNvPr>
          <p:cNvGraphicFramePr/>
          <p:nvPr/>
        </p:nvGraphicFramePr>
        <p:xfrm>
          <a:off x="1752902" y="3860593"/>
          <a:ext cx="1758794" cy="456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23265" imgH="215900" progId="Equation.3">
                  <p:embed/>
                </p:oleObj>
              </mc:Choice>
              <mc:Fallback>
                <p:oleObj r:id="rId6" imgW="723265" imgH="215900" progId="Equation.3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303CBB90-BF02-4C0F-833B-C81556854A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902" y="3860593"/>
                        <a:ext cx="1758794" cy="45674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7F85852-B2F5-473B-8A1E-92A8754415DF}"/>
              </a:ext>
            </a:extLst>
          </p:cNvPr>
          <p:cNvGraphicFramePr/>
          <p:nvPr/>
        </p:nvGraphicFramePr>
        <p:xfrm>
          <a:off x="4025205" y="3844373"/>
          <a:ext cx="2455390" cy="49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1865" imgH="228600" progId="Equation.DSMT4">
                  <p:embed/>
                </p:oleObj>
              </mc:Choice>
              <mc:Fallback>
                <p:oleObj name="Equation" r:id="rId8" imgW="951865" imgH="2286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7F85852-B2F5-473B-8A1E-92A875441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25205" y="3844373"/>
                        <a:ext cx="2455390" cy="494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D0AC9966-54DC-4820-A30E-3B19ACF83A6E}"/>
              </a:ext>
            </a:extLst>
          </p:cNvPr>
          <p:cNvGraphicFramePr/>
          <p:nvPr/>
        </p:nvGraphicFramePr>
        <p:xfrm>
          <a:off x="5724084" y="5534754"/>
          <a:ext cx="2433279" cy="71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00430" imgH="266065" progId="Equation.3">
                  <p:embed/>
                </p:oleObj>
              </mc:Choice>
              <mc:Fallback>
                <p:oleObj r:id="rId10" imgW="900430" imgH="266065" progId="Equation.3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D0AC9966-54DC-4820-A30E-3B19ACF83A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24084" y="5534754"/>
                        <a:ext cx="2433279" cy="712456"/>
                      </a:xfrm>
                      <a:prstGeom prst="rect">
                        <a:avLst/>
                      </a:prstGeom>
                      <a:noFill/>
                      <a:ln w="2540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43BF53C5-90E4-4534-83C8-7FF94FE1C004}"/>
              </a:ext>
            </a:extLst>
          </p:cNvPr>
          <p:cNvSpPr/>
          <p:nvPr/>
        </p:nvSpPr>
        <p:spPr>
          <a:xfrm>
            <a:off x="4848390" y="304155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跳后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4B9859-7AD7-4842-A007-72A78871B6CB}"/>
              </a:ext>
            </a:extLst>
          </p:cNvPr>
          <p:cNvSpPr txBox="1"/>
          <p:nvPr/>
        </p:nvSpPr>
        <p:spPr>
          <a:xfrm>
            <a:off x="2153920" y="1899047"/>
            <a:ext cx="528595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跳下船的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一瞬间，人与船的相互作用力很大，水对船的阻力可忽略，水平方向动量守恒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FC7096-90B3-4AFF-B513-34E9F5B25B58}"/>
              </a:ext>
            </a:extLst>
          </p:cNvPr>
          <p:cNvSpPr txBox="1"/>
          <p:nvPr/>
        </p:nvSpPr>
        <p:spPr>
          <a:xfrm>
            <a:off x="3573343" y="3889325"/>
            <a:ext cx="86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=</a:t>
            </a:r>
            <a:endParaRPr lang="zh-CN" altLang="en-US" sz="2400" b="1" dirty="0"/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6BB76E13-F088-4E4D-A41C-EEEA007F9A9B}"/>
              </a:ext>
            </a:extLst>
          </p:cNvPr>
          <p:cNvGraphicFramePr/>
          <p:nvPr/>
        </p:nvGraphicFramePr>
        <p:xfrm>
          <a:off x="2432969" y="5660366"/>
          <a:ext cx="2108160" cy="5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83920" progId="Equation.DSMT4">
                  <p:embed/>
                </p:oleObj>
              </mc:Choice>
              <mc:Fallback>
                <p:oleObj name="Equation" r:id="rId12" imgW="2108160" imgH="583920" progId="Equation.DSMT4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6BB76E13-F088-4E4D-A41C-EEEA007F9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32969" y="5660366"/>
                        <a:ext cx="2108160" cy="583920"/>
                      </a:xfrm>
                      <a:prstGeom prst="rect">
                        <a:avLst/>
                      </a:prstGeom>
                      <a:noFill/>
                      <a:ln w="2540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7AAE7703-BC3B-4CC9-9FE6-F500F6E2C1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915" y="4784282"/>
          <a:ext cx="3517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517560" imgH="482400" progId="Equation.DSMT4">
                  <p:embed/>
                </p:oleObj>
              </mc:Choice>
              <mc:Fallback>
                <p:oleObj name="Equation" r:id="rId14" imgW="3517560" imgH="48240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7AAE7703-BC3B-4CC9-9FE6-F500F6E2C1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81915" y="4784282"/>
                        <a:ext cx="35179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69A06769-1EFE-FC36-0285-B3B4ED05A1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54B90F2-613A-B1E1-7F28-D9BA83DE5015}"/>
              </a:ext>
            </a:extLst>
          </p:cNvPr>
          <p:cNvSpPr txBox="1"/>
          <p:nvPr/>
        </p:nvSpPr>
        <p:spPr>
          <a:xfrm>
            <a:off x="10285412" y="76200"/>
            <a:ext cx="204073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动力学部分的大题可能会出在这里</a:t>
            </a:r>
          </a:p>
        </p:txBody>
      </p:sp>
    </p:spTree>
    <p:extLst>
      <p:ext uri="{BB962C8B-B14F-4D97-AF65-F5344CB8AC3E}">
        <p14:creationId xmlns:p14="http://schemas.microsoft.com/office/powerpoint/2010/main" val="6690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5" grpId="0"/>
      <p:bldP spid="46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3">
            <a:extLst>
              <a:ext uri="{FF2B5EF4-FFF2-40B4-BE49-F238E27FC236}">
                <a16:creationId xmlns:a16="http://schemas.microsoft.com/office/drawing/2014/main" id="{0B514EA2-448F-4A18-B824-898D8ABAE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" y="1956375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70C0"/>
                </a:solidFill>
                <a:ea typeface="微软雅黑" panose="020B0503020204020204" pitchFamily="34" charset="-122"/>
                <a:sym typeface="Symbol" panose="05050102010706020507" pitchFamily="18" charset="2"/>
              </a:rPr>
              <a:t>解：</a:t>
            </a:r>
            <a:endParaRPr kumimoji="1" lang="zh-CN" altLang="en-US" sz="2400" dirty="0">
              <a:solidFill>
                <a:srgbClr val="0070C0"/>
              </a:solidFill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74084" name="Text Box 4">
            <a:extLst>
              <a:ext uri="{FF2B5EF4-FFF2-40B4-BE49-F238E27FC236}">
                <a16:creationId xmlns:a16="http://schemas.microsoft.com/office/drawing/2014/main" id="{2E6D3375-CA43-409F-A886-A2DC051B0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70" y="2068301"/>
            <a:ext cx="6049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取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为系统 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水平方向系统动量守恒。</a:t>
            </a:r>
            <a:endParaRPr kumimoji="1"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74085" name="Object 5">
            <a:extLst>
              <a:ext uri="{FF2B5EF4-FFF2-40B4-BE49-F238E27FC236}">
                <a16:creationId xmlns:a16="http://schemas.microsoft.com/office/drawing/2014/main" id="{33ACEAA8-3F65-46E0-A6F4-8E9113F28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158" y="3233985"/>
          <a:ext cx="2641320" cy="53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533160" progId="Equation.DSMT4">
                  <p:embed/>
                </p:oleObj>
              </mc:Choice>
              <mc:Fallback>
                <p:oleObj name="Equation" r:id="rId2" imgW="2641320" imgH="533160" progId="Equation.DSMT4">
                  <p:embed/>
                  <p:pic>
                    <p:nvPicPr>
                      <p:cNvPr id="174085" name="Object 5">
                        <a:extLst>
                          <a:ext uri="{FF2B5EF4-FFF2-40B4-BE49-F238E27FC236}">
                            <a16:creationId xmlns:a16="http://schemas.microsoft.com/office/drawing/2014/main" id="{33ACEAA8-3F65-46E0-A6F4-8E9113F28D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158" y="3233985"/>
                        <a:ext cx="2641320" cy="533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6" name="Text Box 6">
            <a:extLst>
              <a:ext uri="{FF2B5EF4-FFF2-40B4-BE49-F238E27FC236}">
                <a16:creationId xmlns:a16="http://schemas.microsoft.com/office/drawing/2014/main" id="{0516B24C-F6F3-48C6-B735-12356DA4B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4" y="2630439"/>
            <a:ext cx="9054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设下滑过程中的任意时刻，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对地的速度分别为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和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endParaRPr kumimoji="1"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087" name="Text Box 7">
            <a:extLst>
              <a:ext uri="{FF2B5EF4-FFF2-40B4-BE49-F238E27FC236}">
                <a16:creationId xmlns:a16="http://schemas.microsoft.com/office/drawing/2014/main" id="{9ED0C4AE-1C4B-47CF-9181-4265A0D4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20" y="3211921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ea typeface="微软雅黑" panose="020B0503020204020204" pitchFamily="34" charset="-122"/>
                <a:sym typeface="Symbol" panose="05050102010706020507" pitchFamily="18" charset="2"/>
              </a:rPr>
              <a:t>取水平向右为正，由动量守恒有</a:t>
            </a:r>
          </a:p>
        </p:txBody>
      </p:sp>
      <p:grpSp>
        <p:nvGrpSpPr>
          <p:cNvPr id="174116" name="Group 36">
            <a:extLst>
              <a:ext uri="{FF2B5EF4-FFF2-40B4-BE49-F238E27FC236}">
                <a16:creationId xmlns:a16="http://schemas.microsoft.com/office/drawing/2014/main" id="{F657FE42-1104-49AF-B609-C0ED0B173051}"/>
              </a:ext>
            </a:extLst>
          </p:cNvPr>
          <p:cNvGrpSpPr>
            <a:grpSpLocks/>
          </p:cNvGrpSpPr>
          <p:nvPr/>
        </p:nvGrpSpPr>
        <p:grpSpPr bwMode="auto">
          <a:xfrm>
            <a:off x="402588" y="198076"/>
            <a:ext cx="7648717" cy="1689101"/>
            <a:chOff x="-112" y="504"/>
            <a:chExt cx="4700" cy="1064"/>
          </a:xfrm>
        </p:grpSpPr>
        <p:sp>
          <p:nvSpPr>
            <p:cNvPr id="174082" name="Text Box 2">
              <a:extLst>
                <a:ext uri="{FF2B5EF4-FFF2-40B4-BE49-F238E27FC236}">
                  <a16:creationId xmlns:a16="http://schemas.microsoft.com/office/drawing/2014/main" id="{97DBA55C-1E30-4B1B-BC42-F2F49ABC1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2" y="504"/>
              <a:ext cx="4700" cy="1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0"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kumimoji="0"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质量为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斜面长为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倾角为     的光滑斜面静止在光滑水平面上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另一质量为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的小物体自斜面顶点静止下滑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.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求当小物体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滑到底时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在水平面上移动的距离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.</a:t>
              </a:r>
            </a:p>
          </p:txBody>
        </p:sp>
        <p:graphicFrame>
          <p:nvGraphicFramePr>
            <p:cNvPr id="174088" name="Object 8">
              <a:extLst>
                <a:ext uri="{FF2B5EF4-FFF2-40B4-BE49-F238E27FC236}">
                  <a16:creationId xmlns:a16="http://schemas.microsoft.com/office/drawing/2014/main" id="{31212219-6BCE-4786-837B-4205B0BD6E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2" y="617"/>
            <a:ext cx="14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28600" imgH="317160" progId="Equation.DSMT4">
                    <p:embed/>
                  </p:oleObj>
                </mc:Choice>
                <mc:Fallback>
                  <p:oleObj name="Equation" r:id="rId4" imgW="228600" imgH="317160" progId="Equation.DSMT4">
                    <p:embed/>
                    <p:pic>
                      <p:nvPicPr>
                        <p:cNvPr id="174088" name="Object 8">
                          <a:extLst>
                            <a:ext uri="{FF2B5EF4-FFF2-40B4-BE49-F238E27FC236}">
                              <a16:creationId xmlns:a16="http://schemas.microsoft.com/office/drawing/2014/main" id="{31212219-6BCE-4786-837B-4205B0BD6E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617"/>
                          <a:ext cx="14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113" name="Object 33">
            <a:extLst>
              <a:ext uri="{FF2B5EF4-FFF2-40B4-BE49-F238E27FC236}">
                <a16:creationId xmlns:a16="http://schemas.microsoft.com/office/drawing/2014/main" id="{729C62DD-7581-4BE4-AA6C-53318C0B20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71725" y="3234272"/>
          <a:ext cx="1587240" cy="43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87240" imgH="431640" progId="Equation.DSMT4">
                  <p:embed/>
                </p:oleObj>
              </mc:Choice>
              <mc:Fallback>
                <p:oleObj name="Equation" r:id="rId6" imgW="1587240" imgH="431640" progId="Equation.DSMT4">
                  <p:embed/>
                  <p:pic>
                    <p:nvPicPr>
                      <p:cNvPr id="174113" name="Object 33">
                        <a:extLst>
                          <a:ext uri="{FF2B5EF4-FFF2-40B4-BE49-F238E27FC236}">
                            <a16:creationId xmlns:a16="http://schemas.microsoft.com/office/drawing/2014/main" id="{729C62DD-7581-4BE4-AA6C-53318C0B20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1725" y="3234272"/>
                        <a:ext cx="1587240" cy="43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4" name="Text Box 34">
            <a:extLst>
              <a:ext uri="{FF2B5EF4-FFF2-40B4-BE49-F238E27FC236}">
                <a16:creationId xmlns:a16="http://schemas.microsoft.com/office/drawing/2014/main" id="{45ED457E-E67F-4108-901F-37526686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83" y="3949186"/>
            <a:ext cx="475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上式两边对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下滑的时间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t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积分</a:t>
            </a:r>
          </a:p>
        </p:txBody>
      </p:sp>
      <p:graphicFrame>
        <p:nvGraphicFramePr>
          <p:cNvPr id="174115" name="Object 35">
            <a:extLst>
              <a:ext uri="{FF2B5EF4-FFF2-40B4-BE49-F238E27FC236}">
                <a16:creationId xmlns:a16="http://schemas.microsoft.com/office/drawing/2014/main" id="{B213A89B-D013-4218-BC18-B120CF7E9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3252" y="3746146"/>
          <a:ext cx="350496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04960" imgH="863280" progId="Equation.DSMT4">
                  <p:embed/>
                </p:oleObj>
              </mc:Choice>
              <mc:Fallback>
                <p:oleObj name="Equation" r:id="rId8" imgW="3504960" imgH="863280" progId="Equation.DSMT4">
                  <p:embed/>
                  <p:pic>
                    <p:nvPicPr>
                      <p:cNvPr id="174115" name="Object 35">
                        <a:extLst>
                          <a:ext uri="{FF2B5EF4-FFF2-40B4-BE49-F238E27FC236}">
                            <a16:creationId xmlns:a16="http://schemas.microsoft.com/office/drawing/2014/main" id="{B213A89B-D013-4218-BC18-B120CF7E9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252" y="3746146"/>
                        <a:ext cx="3504960" cy="863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089" name="Group 9">
            <a:extLst>
              <a:ext uri="{FF2B5EF4-FFF2-40B4-BE49-F238E27FC236}">
                <a16:creationId xmlns:a16="http://schemas.microsoft.com/office/drawing/2014/main" id="{69842301-34AC-4009-8F9E-D9E599FC0671}"/>
              </a:ext>
            </a:extLst>
          </p:cNvPr>
          <p:cNvGrpSpPr>
            <a:grpSpLocks/>
          </p:cNvGrpSpPr>
          <p:nvPr/>
        </p:nvGrpSpPr>
        <p:grpSpPr bwMode="auto">
          <a:xfrm>
            <a:off x="8404862" y="91021"/>
            <a:ext cx="3384550" cy="2233613"/>
            <a:chOff x="3379" y="1434"/>
            <a:chExt cx="2132" cy="1407"/>
          </a:xfrm>
        </p:grpSpPr>
        <p:sp>
          <p:nvSpPr>
            <p:cNvPr id="174090" name="Line 10">
              <a:extLst>
                <a:ext uri="{FF2B5EF4-FFF2-40B4-BE49-F238E27FC236}">
                  <a16:creationId xmlns:a16="http://schemas.microsoft.com/office/drawing/2014/main" id="{A05C30D5-44B0-4087-86BD-6FA1667A1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705"/>
              <a:ext cx="2132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1" name="Line 11">
              <a:extLst>
                <a:ext uri="{FF2B5EF4-FFF2-40B4-BE49-F238E27FC236}">
                  <a16:creationId xmlns:a16="http://schemas.microsoft.com/office/drawing/2014/main" id="{077B94E1-39CB-4AD7-A3AB-95824ABB4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2704"/>
              <a:ext cx="1632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2" name="Line 12">
              <a:extLst>
                <a:ext uri="{FF2B5EF4-FFF2-40B4-BE49-F238E27FC236}">
                  <a16:creationId xmlns:a16="http://schemas.microsoft.com/office/drawing/2014/main" id="{8BBECECA-B21F-4F51-8306-F39182DA2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7" y="1752"/>
              <a:ext cx="0" cy="952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3" name="Line 13">
              <a:extLst>
                <a:ext uri="{FF2B5EF4-FFF2-40B4-BE49-F238E27FC236}">
                  <a16:creationId xmlns:a16="http://schemas.microsoft.com/office/drawing/2014/main" id="{96239D12-E4B2-43D4-80E2-726DA270B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1752"/>
              <a:ext cx="1632" cy="952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4" name="Text Box 14">
              <a:extLst>
                <a:ext uri="{FF2B5EF4-FFF2-40B4-BE49-F238E27FC236}">
                  <a16:creationId xmlns:a16="http://schemas.microsoft.com/office/drawing/2014/main" id="{60AC201B-0938-471D-9A88-979D752E1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115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</a:p>
          </p:txBody>
        </p:sp>
        <p:sp>
          <p:nvSpPr>
            <p:cNvPr id="174095" name="Rectangle 15" descr="深色木质">
              <a:extLst>
                <a:ext uri="{FF2B5EF4-FFF2-40B4-BE49-F238E27FC236}">
                  <a16:creationId xmlns:a16="http://schemas.microsoft.com/office/drawing/2014/main" id="{BFE889E1-C1F0-43EC-A9F2-FBD27BE4F8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23198">
              <a:off x="3742" y="1616"/>
              <a:ext cx="181" cy="181"/>
            </a:xfrm>
            <a:prstGeom prst="rect">
              <a:avLst/>
            </a:prstGeom>
            <a:blipFill dpi="0" rotWithShape="1">
              <a:blip r:embed="rId10"/>
              <a:srcRect/>
              <a:tile tx="0" ty="0" sx="100000" sy="100000" flip="none" algn="tl"/>
            </a:blipFill>
            <a:ln w="381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6" name="Text Box 16">
              <a:extLst>
                <a:ext uri="{FF2B5EF4-FFF2-40B4-BE49-F238E27FC236}">
                  <a16:creationId xmlns:a16="http://schemas.microsoft.com/office/drawing/2014/main" id="{567029FC-5BF1-4729-ACC2-9F28DEF91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1434"/>
              <a:ext cx="45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</a:p>
          </p:txBody>
        </p:sp>
        <p:sp>
          <p:nvSpPr>
            <p:cNvPr id="174097" name="Line 17">
              <a:extLst>
                <a:ext uri="{FF2B5EF4-FFF2-40B4-BE49-F238E27FC236}">
                  <a16:creationId xmlns:a16="http://schemas.microsoft.com/office/drawing/2014/main" id="{01D7FD07-4B77-40A2-BB49-9016C749C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9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8" name="Line 18">
              <a:extLst>
                <a:ext uri="{FF2B5EF4-FFF2-40B4-BE49-F238E27FC236}">
                  <a16:creationId xmlns:a16="http://schemas.microsoft.com/office/drawing/2014/main" id="{B4C2DBEB-09F1-464A-A711-930FD4270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5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099" name="Line 19">
              <a:extLst>
                <a:ext uri="{FF2B5EF4-FFF2-40B4-BE49-F238E27FC236}">
                  <a16:creationId xmlns:a16="http://schemas.microsoft.com/office/drawing/2014/main" id="{6F181B5C-3034-4404-92E7-F4F6433EF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0" name="Line 20">
              <a:extLst>
                <a:ext uri="{FF2B5EF4-FFF2-40B4-BE49-F238E27FC236}">
                  <a16:creationId xmlns:a16="http://schemas.microsoft.com/office/drawing/2014/main" id="{BE336668-DD0C-4BA6-803D-DF1DE7CDE1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1" name="Line 21">
              <a:extLst>
                <a:ext uri="{FF2B5EF4-FFF2-40B4-BE49-F238E27FC236}">
                  <a16:creationId xmlns:a16="http://schemas.microsoft.com/office/drawing/2014/main" id="{2A76A69D-F4B8-4A82-9B30-71D033D1A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3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2" name="Line 22">
              <a:extLst>
                <a:ext uri="{FF2B5EF4-FFF2-40B4-BE49-F238E27FC236}">
                  <a16:creationId xmlns:a16="http://schemas.microsoft.com/office/drawing/2014/main" id="{BE2640AF-B80E-4964-9D33-2789F05044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9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3" name="Line 23">
              <a:extLst>
                <a:ext uri="{FF2B5EF4-FFF2-40B4-BE49-F238E27FC236}">
                  <a16:creationId xmlns:a16="http://schemas.microsoft.com/office/drawing/2014/main" id="{FB1FC3AD-2739-4098-B0F6-76EAD7541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6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4" name="Line 24">
              <a:extLst>
                <a:ext uri="{FF2B5EF4-FFF2-40B4-BE49-F238E27FC236}">
                  <a16:creationId xmlns:a16="http://schemas.microsoft.com/office/drawing/2014/main" id="{90F63843-7DFB-4C1F-AB95-8AD70DF94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2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5" name="Line 25">
              <a:extLst>
                <a:ext uri="{FF2B5EF4-FFF2-40B4-BE49-F238E27FC236}">
                  <a16:creationId xmlns:a16="http://schemas.microsoft.com/office/drawing/2014/main" id="{F228A5E4-DB8E-46EF-A9BF-70C8DA5BF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8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6" name="Line 26">
              <a:extLst>
                <a:ext uri="{FF2B5EF4-FFF2-40B4-BE49-F238E27FC236}">
                  <a16:creationId xmlns:a16="http://schemas.microsoft.com/office/drawing/2014/main" id="{0A1C4603-577C-4B63-BD68-9AE21DEDD3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4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7" name="Line 27">
              <a:extLst>
                <a:ext uri="{FF2B5EF4-FFF2-40B4-BE49-F238E27FC236}">
                  <a16:creationId xmlns:a16="http://schemas.microsoft.com/office/drawing/2014/main" id="{0491E455-8687-44BC-B0C3-0C53A4BF9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0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8" name="Line 28">
              <a:extLst>
                <a:ext uri="{FF2B5EF4-FFF2-40B4-BE49-F238E27FC236}">
                  <a16:creationId xmlns:a16="http://schemas.microsoft.com/office/drawing/2014/main" id="{00AA6D63-C672-4FDA-97CC-619B349A5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6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9" name="Line 29">
              <a:extLst>
                <a:ext uri="{FF2B5EF4-FFF2-40B4-BE49-F238E27FC236}">
                  <a16:creationId xmlns:a16="http://schemas.microsoft.com/office/drawing/2014/main" id="{63611A4A-D049-492A-9A85-48959A34C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10" name="Line 30">
              <a:extLst>
                <a:ext uri="{FF2B5EF4-FFF2-40B4-BE49-F238E27FC236}">
                  <a16:creationId xmlns:a16="http://schemas.microsoft.com/office/drawing/2014/main" id="{3C1790A0-11A5-4E35-9B32-F8E8041B2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11" name="Line 31">
              <a:extLst>
                <a:ext uri="{FF2B5EF4-FFF2-40B4-BE49-F238E27FC236}">
                  <a16:creationId xmlns:a16="http://schemas.microsoft.com/office/drawing/2014/main" id="{718E78A2-44A5-41F9-8811-081B136CDF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4" y="2705"/>
              <a:ext cx="136" cy="136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i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174112" name="Object 32">
              <a:extLst>
                <a:ext uri="{FF2B5EF4-FFF2-40B4-BE49-F238E27FC236}">
                  <a16:creationId xmlns:a16="http://schemas.microsoft.com/office/drawing/2014/main" id="{C10EF3B2-B0CA-4628-948D-8356BD85A4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0" y="2463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79360" imgH="380880" progId="Equation.DSMT4">
                    <p:embed/>
                  </p:oleObj>
                </mc:Choice>
                <mc:Fallback>
                  <p:oleObj name="Equation" r:id="rId11" imgW="279360" imgH="380880" progId="Equation.DSMT4">
                    <p:embed/>
                    <p:pic>
                      <p:nvPicPr>
                        <p:cNvPr id="174112" name="Object 32">
                          <a:extLst>
                            <a:ext uri="{FF2B5EF4-FFF2-40B4-BE49-F238E27FC236}">
                              <a16:creationId xmlns:a16="http://schemas.microsoft.com/office/drawing/2014/main" id="{C10EF3B2-B0CA-4628-948D-8356BD85A4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0" y="2463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94C47C1-2B56-4210-9712-A78B1F2ED39D}"/>
              </a:ext>
            </a:extLst>
          </p:cNvPr>
          <p:cNvSpPr/>
          <p:nvPr/>
        </p:nvSpPr>
        <p:spPr bwMode="auto">
          <a:xfrm>
            <a:off x="8104980" y="91021"/>
            <a:ext cx="4014951" cy="2365577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1" name="Text Box 14">
            <a:extLst>
              <a:ext uri="{FF2B5EF4-FFF2-40B4-BE49-F238E27FC236}">
                <a16:creationId xmlns:a16="http://schemas.microsoft.com/office/drawing/2014/main" id="{E1662934-2663-497F-AA71-46483E3AA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00" y="808569"/>
            <a:ext cx="647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</a:p>
        </p:txBody>
      </p:sp>
      <p:grpSp>
        <p:nvGrpSpPr>
          <p:cNvPr id="27" name="Group 45">
            <a:extLst>
              <a:ext uri="{FF2B5EF4-FFF2-40B4-BE49-F238E27FC236}">
                <a16:creationId xmlns:a16="http://schemas.microsoft.com/office/drawing/2014/main" id="{43A0849F-66E3-AA5A-114B-57FFEB5F0983}"/>
              </a:ext>
            </a:extLst>
          </p:cNvPr>
          <p:cNvGrpSpPr>
            <a:grpSpLocks/>
          </p:cNvGrpSpPr>
          <p:nvPr/>
        </p:nvGrpSpPr>
        <p:grpSpPr bwMode="auto">
          <a:xfrm>
            <a:off x="3862809" y="4872641"/>
            <a:ext cx="6624637" cy="457200"/>
            <a:chOff x="385" y="1570"/>
            <a:chExt cx="4173" cy="288"/>
          </a:xfrm>
        </p:grpSpPr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98961D4E-F973-AC76-9945-1DD9EB1B4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1570"/>
              <a:ext cx="4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式中       和         分别为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对地的水平位移</a:t>
              </a:r>
            </a:p>
          </p:txBody>
        </p:sp>
        <p:graphicFrame>
          <p:nvGraphicFramePr>
            <p:cNvPr id="29" name="Object 5">
              <a:extLst>
                <a:ext uri="{FF2B5EF4-FFF2-40B4-BE49-F238E27FC236}">
                  <a16:creationId xmlns:a16="http://schemas.microsoft.com/office/drawing/2014/main" id="{E865BA99-2786-7358-0120-5F6B1AD758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8" y="1574"/>
            <a:ext cx="32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20560" imgH="380880" progId="Equation.DSMT4">
                    <p:embed/>
                  </p:oleObj>
                </mc:Choice>
                <mc:Fallback>
                  <p:oleObj name="Equation" r:id="rId13" imgW="520560" imgH="380880" progId="Equation.DSMT4">
                    <p:embed/>
                    <p:pic>
                      <p:nvPicPr>
                        <p:cNvPr id="29" name="Object 5">
                          <a:extLst>
                            <a:ext uri="{FF2B5EF4-FFF2-40B4-BE49-F238E27FC236}">
                              <a16:creationId xmlns:a16="http://schemas.microsoft.com/office/drawing/2014/main" id="{E865BA99-2786-7358-0120-5F6B1AD758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1574"/>
                          <a:ext cx="32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6">
              <a:extLst>
                <a:ext uri="{FF2B5EF4-FFF2-40B4-BE49-F238E27FC236}">
                  <a16:creationId xmlns:a16="http://schemas.microsoft.com/office/drawing/2014/main" id="{8A0F7622-3997-344A-05BB-9097172F5F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2" y="1586"/>
            <a:ext cx="4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660240" imgH="368280" progId="Equation.DSMT4">
                    <p:embed/>
                  </p:oleObj>
                </mc:Choice>
                <mc:Fallback>
                  <p:oleObj name="Equation" r:id="rId15" imgW="660240" imgH="368280" progId="Equation.DSMT4">
                    <p:embed/>
                    <p:pic>
                      <p:nvPicPr>
                        <p:cNvPr id="30" name="Object 6">
                          <a:extLst>
                            <a:ext uri="{FF2B5EF4-FFF2-40B4-BE49-F238E27FC236}">
                              <a16:creationId xmlns:a16="http://schemas.microsoft.com/office/drawing/2014/main" id="{8A0F7622-3997-344A-05BB-9097172F5F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" y="1586"/>
                          <a:ext cx="4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506DE357-6608-4975-1724-1CBB9DA6261E}"/>
              </a:ext>
            </a:extLst>
          </p:cNvPr>
          <p:cNvGrpSpPr>
            <a:grpSpLocks/>
          </p:cNvGrpSpPr>
          <p:nvPr/>
        </p:nvGrpSpPr>
        <p:grpSpPr bwMode="auto">
          <a:xfrm>
            <a:off x="571620" y="5796096"/>
            <a:ext cx="3939618" cy="457201"/>
            <a:chOff x="476" y="1117"/>
            <a:chExt cx="3151" cy="373"/>
          </a:xfrm>
        </p:grpSpPr>
        <p:graphicFrame>
          <p:nvGraphicFramePr>
            <p:cNvPr id="32" name="Object 8">
              <a:extLst>
                <a:ext uri="{FF2B5EF4-FFF2-40B4-BE49-F238E27FC236}">
                  <a16:creationId xmlns:a16="http://schemas.microsoft.com/office/drawing/2014/main" id="{570F0983-F9A6-055F-E4F3-18F88396B7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8" y="1138"/>
            <a:ext cx="2489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3111480" imgH="393480" progId="Equation.DSMT4">
                    <p:embed/>
                  </p:oleObj>
                </mc:Choice>
                <mc:Fallback>
                  <p:oleObj name="Equation" r:id="rId17" imgW="3111480" imgH="393480" progId="Equation.DSMT4">
                    <p:embed/>
                    <p:pic>
                      <p:nvPicPr>
                        <p:cNvPr id="32" name="Object 8">
                          <a:extLst>
                            <a:ext uri="{FF2B5EF4-FFF2-40B4-BE49-F238E27FC236}">
                              <a16:creationId xmlns:a16="http://schemas.microsoft.com/office/drawing/2014/main" id="{570F0983-F9A6-055F-E4F3-18F88396B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8" y="1138"/>
                          <a:ext cx="2489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E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4D9C5B80-E825-5512-8EBF-CC1D9FD4E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117"/>
              <a:ext cx="816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因为</a:t>
              </a:r>
            </a:p>
          </p:txBody>
        </p:sp>
      </p:grpSp>
      <p:grpSp>
        <p:nvGrpSpPr>
          <p:cNvPr id="34" name="Group 10">
            <a:extLst>
              <a:ext uri="{FF2B5EF4-FFF2-40B4-BE49-F238E27FC236}">
                <a16:creationId xmlns:a16="http://schemas.microsoft.com/office/drawing/2014/main" id="{6932710B-A461-AC3B-73B1-38025D5B927F}"/>
              </a:ext>
            </a:extLst>
          </p:cNvPr>
          <p:cNvGrpSpPr>
            <a:grpSpLocks/>
          </p:cNvGrpSpPr>
          <p:nvPr/>
        </p:nvGrpSpPr>
        <p:grpSpPr bwMode="auto">
          <a:xfrm>
            <a:off x="573208" y="4896187"/>
            <a:ext cx="3002166" cy="519113"/>
            <a:chOff x="521" y="255"/>
            <a:chExt cx="2454" cy="393"/>
          </a:xfrm>
        </p:grpSpPr>
        <p:graphicFrame>
          <p:nvGraphicFramePr>
            <p:cNvPr id="35" name="Object 11">
              <a:extLst>
                <a:ext uri="{FF2B5EF4-FFF2-40B4-BE49-F238E27FC236}">
                  <a16:creationId xmlns:a16="http://schemas.microsoft.com/office/drawing/2014/main" id="{FA6B0957-AAEE-B213-30AD-127E760D45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3" y="261"/>
            <a:ext cx="195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387520" imgH="380880" progId="Equation.DSMT4">
                    <p:embed/>
                  </p:oleObj>
                </mc:Choice>
                <mc:Fallback>
                  <p:oleObj name="Equation" r:id="rId19" imgW="2387520" imgH="380880" progId="Equation.DSMT4">
                    <p:embed/>
                    <p:pic>
                      <p:nvPicPr>
                        <p:cNvPr id="35" name="Object 11">
                          <a:extLst>
                            <a:ext uri="{FF2B5EF4-FFF2-40B4-BE49-F238E27FC236}">
                              <a16:creationId xmlns:a16="http://schemas.microsoft.com/office/drawing/2014/main" id="{FA6B0957-AAEE-B213-30AD-127E760D4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" y="261"/>
                          <a:ext cx="195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E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38CCBBDD-FE1E-FB4F-EEC5-6A69AD4E2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55"/>
              <a:ext cx="453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即</a:t>
              </a:r>
            </a:p>
          </p:txBody>
        </p:sp>
      </p:grpSp>
      <p:sp>
        <p:nvSpPr>
          <p:cNvPr id="37" name="Text Box 13">
            <a:extLst>
              <a:ext uri="{FF2B5EF4-FFF2-40B4-BE49-F238E27FC236}">
                <a16:creationId xmlns:a16="http://schemas.microsoft.com/office/drawing/2014/main" id="{4C2242EB-3110-ED87-07CE-746CA1E74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088" y="5853494"/>
            <a:ext cx="4608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代入上式解得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 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后退的距离</a:t>
            </a:r>
          </a:p>
        </p:txBody>
      </p:sp>
      <p:graphicFrame>
        <p:nvGraphicFramePr>
          <p:cNvPr id="38" name="Object 14">
            <a:extLst>
              <a:ext uri="{FF2B5EF4-FFF2-40B4-BE49-F238E27FC236}">
                <a16:creationId xmlns:a16="http://schemas.microsoft.com/office/drawing/2014/main" id="{170A8932-0356-2909-0408-23E4478E45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04862" y="5508147"/>
          <a:ext cx="3555720" cy="106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5720" imgH="1066680" progId="Equation.DSMT4">
                  <p:embed/>
                </p:oleObj>
              </mc:Choice>
              <mc:Fallback>
                <p:oleObj name="Equation" r:id="rId21" imgW="3555720" imgH="1066680" progId="Equation.DSMT4">
                  <p:embed/>
                  <p:pic>
                    <p:nvPicPr>
                      <p:cNvPr id="38" name="Object 14">
                        <a:extLst>
                          <a:ext uri="{FF2B5EF4-FFF2-40B4-BE49-F238E27FC236}">
                            <a16:creationId xmlns:a16="http://schemas.microsoft.com/office/drawing/2014/main" id="{170A8932-0356-2909-0408-23E4478E45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4862" y="5508147"/>
                        <a:ext cx="3555720" cy="1066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7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7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autoUpdateAnimBg="0"/>
      <p:bldP spid="174084" grpId="0" autoUpdateAnimBg="0"/>
      <p:bldP spid="174086" grpId="0"/>
      <p:bldP spid="174087" grpId="0"/>
      <p:bldP spid="174114" grpId="0"/>
      <p:bldP spid="2" grpId="0" animBg="1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E065656-725A-B40E-FEB2-79FA2878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5E21814-88DB-8D8A-B683-D905D3BC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075"/>
            <a:ext cx="11811000" cy="484822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5A78698D-B295-B0E3-D568-9C3FA1AE7274}"/>
              </a:ext>
            </a:extLst>
          </p:cNvPr>
          <p:cNvSpPr txBox="1"/>
          <p:nvPr/>
        </p:nvSpPr>
        <p:spPr>
          <a:xfrm>
            <a:off x="4076612" y="3024187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6FBE935-E08D-1D9F-565A-B115FC0B0938}"/>
              </a:ext>
            </a:extLst>
          </p:cNvPr>
          <p:cNvSpPr txBox="1"/>
          <p:nvPr/>
        </p:nvSpPr>
        <p:spPr>
          <a:xfrm>
            <a:off x="4515798" y="102132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F0858A8-0300-7C56-6500-003EC157F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89"/>
          <a:stretch/>
        </p:blipFill>
        <p:spPr>
          <a:xfrm>
            <a:off x="67978" y="5634050"/>
            <a:ext cx="12056044" cy="10461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73A50F34-DC7A-4C1E-D9F6-52D038187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161941"/>
              </p:ext>
            </p:extLst>
          </p:nvPr>
        </p:nvGraphicFramePr>
        <p:xfrm>
          <a:off x="5905500" y="5972175"/>
          <a:ext cx="8001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99920" imgH="622080" progId="Equation.DSMT4">
                  <p:embed/>
                </p:oleObj>
              </mc:Choice>
              <mc:Fallback>
                <p:oleObj name="Equation" r:id="rId5" imgW="799920" imgH="6220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24FF741-0AC4-37E8-F7A6-90AFA74D40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5500" y="5972175"/>
                        <a:ext cx="8001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710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AEF7D8-74AD-E231-6FCF-2983F517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3675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B77D5A-490E-8E86-51D4-9CA70322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0" y="3878926"/>
            <a:ext cx="10792733" cy="4492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98724D-AB0B-972C-2BC2-2F81FAC311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0819" y="1787233"/>
            <a:ext cx="12192000" cy="2045212"/>
          </a:xfrm>
          <a:prstGeom prst="rect">
            <a:avLst/>
          </a:prstGeom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18FBD6-A44D-FDB1-20E5-918121C033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208" y="4422496"/>
            <a:ext cx="4409687" cy="24355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8338BC-A191-3458-CAEB-D7093DA9F868}"/>
              </a:ext>
            </a:extLst>
          </p:cNvPr>
          <p:cNvSpPr txBox="1"/>
          <p:nvPr/>
        </p:nvSpPr>
        <p:spPr>
          <a:xfrm>
            <a:off x="5606098" y="2809839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836FA0-261E-F46C-6A39-7A3DA42E27BA}"/>
              </a:ext>
            </a:extLst>
          </p:cNvPr>
          <p:cNvSpPr txBox="1"/>
          <p:nvPr/>
        </p:nvSpPr>
        <p:spPr>
          <a:xfrm>
            <a:off x="-23939" y="3247670"/>
            <a:ext cx="1597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2.5m/s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28F1F45-C051-E677-2CEA-D192D7A64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8" y="856897"/>
            <a:ext cx="12192000" cy="8134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6587AC-CA41-3487-68D9-2EBDABB976B7}"/>
              </a:ext>
            </a:extLst>
          </p:cNvPr>
          <p:cNvSpPr txBox="1"/>
          <p:nvPr/>
        </p:nvSpPr>
        <p:spPr>
          <a:xfrm>
            <a:off x="9223830" y="1108104"/>
            <a:ext cx="142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18N 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4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A2B84E-6991-E35C-593B-0E9225FA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79889"/>
            <a:ext cx="12192000" cy="1416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E50D43-083B-2A92-0249-253B3CEAA7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670" y="1653925"/>
            <a:ext cx="4193007" cy="30080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D06CFF-4035-C889-6710-815205E9142B}"/>
              </a:ext>
            </a:extLst>
          </p:cNvPr>
          <p:cNvSpPr txBox="1"/>
          <p:nvPr/>
        </p:nvSpPr>
        <p:spPr>
          <a:xfrm>
            <a:off x="2689936" y="1653925"/>
            <a:ext cx="133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4000J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AF694-7056-71B3-66C4-56C86EFBD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A93EF0-FFF3-683C-62BD-6267EEB397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4979" y="4643888"/>
            <a:ext cx="2667021" cy="1958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F3EA09-CA74-C69A-B735-BEB12C44460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36090"/>
            <a:ext cx="10582252" cy="13745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6B3352-B5D4-9762-72EB-45167A8603F8}"/>
              </a:ext>
            </a:extLst>
          </p:cNvPr>
          <p:cNvSpPr txBox="1"/>
          <p:nvPr/>
        </p:nvSpPr>
        <p:spPr>
          <a:xfrm>
            <a:off x="5852102" y="533095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9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E065656-725A-B40E-FEB2-79FA2878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F55E76-AB87-D8B4-33D8-4470C0B2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98" y="1059084"/>
            <a:ext cx="10467089" cy="276489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FE36C6-3BF4-6E4F-5797-205EA373E482}"/>
              </a:ext>
            </a:extLst>
          </p:cNvPr>
          <p:cNvSpPr txBox="1"/>
          <p:nvPr/>
        </p:nvSpPr>
        <p:spPr>
          <a:xfrm>
            <a:off x="1413876" y="1447887"/>
            <a:ext cx="133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67614-7F50-CEC7-F296-7B83E38E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7" y="3925576"/>
            <a:ext cx="11974752" cy="21704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A1845FC-8F07-62F9-7DA7-F1BEA14942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85667"/>
              </p:ext>
            </p:extLst>
          </p:nvPr>
        </p:nvGraphicFramePr>
        <p:xfrm>
          <a:off x="3734346" y="5295900"/>
          <a:ext cx="774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74360" imgH="698400" progId="Equation.DSMT4">
                  <p:embed/>
                </p:oleObj>
              </mc:Choice>
              <mc:Fallback>
                <p:oleObj name="Equation" r:id="rId5" imgW="774360" imgH="698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6928FFF-2CC6-CC42-1AC4-4A3E546E0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4346" y="5295900"/>
                        <a:ext cx="7747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77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2DED8D-552C-8696-38D3-0815F392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096"/>
            <a:ext cx="12089259" cy="3627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BBB21-2947-6FDD-B58B-94EA39E2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" y="76200"/>
            <a:ext cx="10106025" cy="5238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00147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E0A0FCC-FEEB-B840-4B47-419CD395C34E}"/>
              </a:ext>
            </a:extLst>
          </p:cNvPr>
          <p:cNvGrpSpPr/>
          <p:nvPr/>
        </p:nvGrpSpPr>
        <p:grpSpPr>
          <a:xfrm>
            <a:off x="3505200" y="748945"/>
            <a:ext cx="8686800" cy="3805555"/>
            <a:chOff x="3484880" y="1504950"/>
            <a:chExt cx="8686800" cy="3805555"/>
          </a:xfrm>
        </p:grpSpPr>
        <p:sp>
          <p:nvSpPr>
            <p:cNvPr id="30" name="左箭头 2">
              <a:extLst>
                <a:ext uri="{FF2B5EF4-FFF2-40B4-BE49-F238E27FC236}">
                  <a16:creationId xmlns:a16="http://schemas.microsoft.com/office/drawing/2014/main" id="{E8108817-54F3-0DD7-79C5-7A4F930E4F0B}"/>
                </a:ext>
              </a:extLst>
            </p:cNvPr>
            <p:cNvSpPr/>
            <p:nvPr/>
          </p:nvSpPr>
          <p:spPr>
            <a:xfrm>
              <a:off x="3484880" y="1504950"/>
              <a:ext cx="8686800" cy="3805555"/>
            </a:xfrm>
            <a:custGeom>
              <a:avLst/>
              <a:gdLst/>
              <a:ahLst/>
              <a:cxnLst/>
              <a:rect l="l" t="t" r="r" b="b"/>
              <a:pathLst>
                <a:path w="6515059" h="3096344">
                  <a:moveTo>
                    <a:pt x="1548172" y="0"/>
                  </a:moveTo>
                  <a:lnTo>
                    <a:pt x="1548172" y="172"/>
                  </a:lnTo>
                  <a:lnTo>
                    <a:pt x="6515059" y="172"/>
                  </a:lnTo>
                  <a:lnTo>
                    <a:pt x="6515059" y="3096172"/>
                  </a:lnTo>
                  <a:lnTo>
                    <a:pt x="1548172" y="3096172"/>
                  </a:lnTo>
                  <a:lnTo>
                    <a:pt x="1548172" y="3096344"/>
                  </a:lnTo>
                  <a:lnTo>
                    <a:pt x="1548000" y="3096172"/>
                  </a:lnTo>
                  <a:lnTo>
                    <a:pt x="1546507" y="3096172"/>
                  </a:lnTo>
                  <a:lnTo>
                    <a:pt x="1546507" y="3094679"/>
                  </a:lnTo>
                  <a:lnTo>
                    <a:pt x="0" y="1548172"/>
                  </a:lnTo>
                  <a:lnTo>
                    <a:pt x="1546507" y="1665"/>
                  </a:lnTo>
                  <a:lnTo>
                    <a:pt x="1546507" y="172"/>
                  </a:lnTo>
                  <a:lnTo>
                    <a:pt x="1548000" y="1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7">
              <a:extLst>
                <a:ext uri="{FF2B5EF4-FFF2-40B4-BE49-F238E27FC236}">
                  <a16:creationId xmlns:a16="http://schemas.microsoft.com/office/drawing/2014/main" id="{78DD2642-ACB6-E040-80A2-3E19C5E04FB6}"/>
                </a:ext>
              </a:extLst>
            </p:cNvPr>
            <p:cNvSpPr/>
            <p:nvPr/>
          </p:nvSpPr>
          <p:spPr>
            <a:xfrm>
              <a:off x="4567555" y="2098040"/>
              <a:ext cx="2915285" cy="2760345"/>
            </a:xfrm>
            <a:custGeom>
              <a:avLst/>
              <a:gdLst/>
              <a:ahLst/>
              <a:cxnLst/>
              <a:rect l="l" t="t" r="r" b="b"/>
              <a:pathLst>
                <a:path w="2545868" h="2545868">
                  <a:moveTo>
                    <a:pt x="1272934" y="0"/>
                  </a:moveTo>
                  <a:lnTo>
                    <a:pt x="2545868" y="1272934"/>
                  </a:lnTo>
                  <a:lnTo>
                    <a:pt x="1272934" y="2545868"/>
                  </a:lnTo>
                  <a:lnTo>
                    <a:pt x="0" y="1272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6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771C7887-DD8A-1EF5-8B0D-FBE93AC5913B}"/>
                </a:ext>
              </a:extLst>
            </p:cNvPr>
            <p:cNvSpPr txBox="1"/>
            <p:nvPr/>
          </p:nvSpPr>
          <p:spPr>
            <a:xfrm>
              <a:off x="7828280" y="2992228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srgbClr val="609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振动与波动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8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Freeform 17">
            <a:extLst>
              <a:ext uri="{FF2B5EF4-FFF2-40B4-BE49-F238E27FC236}">
                <a16:creationId xmlns:a16="http://schemas.microsoft.com/office/drawing/2014/main" id="{8A62F54E-4D39-4D95-BD4A-0647AB078ABC}"/>
              </a:ext>
            </a:extLst>
          </p:cNvPr>
          <p:cNvSpPr>
            <a:spLocks/>
          </p:cNvSpPr>
          <p:nvPr/>
        </p:nvSpPr>
        <p:spPr bwMode="auto">
          <a:xfrm>
            <a:off x="7640502" y="1078831"/>
            <a:ext cx="3032125" cy="922338"/>
          </a:xfrm>
          <a:custGeom>
            <a:avLst/>
            <a:gdLst>
              <a:gd name="T0" fmla="*/ 0 w 1680"/>
              <a:gd name="T1" fmla="*/ 1715135859 h 496"/>
              <a:gd name="T2" fmla="*/ 2147483646 w 1680"/>
              <a:gd name="T3" fmla="*/ 55327263 h 496"/>
              <a:gd name="T4" fmla="*/ 2147483646 w 1680"/>
              <a:gd name="T5" fmla="*/ 1383174140 h 4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0" h="496">
                <a:moveTo>
                  <a:pt x="0" y="496"/>
                </a:moveTo>
                <a:cubicBezTo>
                  <a:pt x="220" y="264"/>
                  <a:pt x="440" y="32"/>
                  <a:pt x="720" y="16"/>
                </a:cubicBezTo>
                <a:cubicBezTo>
                  <a:pt x="1000" y="0"/>
                  <a:pt x="1340" y="200"/>
                  <a:pt x="1680" y="400"/>
                </a:cubicBezTo>
              </a:path>
            </a:pathLst>
          </a:custGeom>
          <a:noFill/>
          <a:ln w="28575" cmpd="sng">
            <a:solidFill>
              <a:srgbClr val="0070C0"/>
            </a:solidFill>
            <a:round/>
            <a:headEnd/>
            <a:tailEnd/>
          </a:ln>
          <a:effectLst>
            <a:outerShdw dist="25400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0673" name="Rectangle 17">
            <a:extLst>
              <a:ext uri="{FF2B5EF4-FFF2-40B4-BE49-F238E27FC236}">
                <a16:creationId xmlns:a16="http://schemas.microsoft.com/office/drawing/2014/main" id="{64FA8001-EB30-4F5C-84D2-CB7B3B68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269" y="3326902"/>
            <a:ext cx="1366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位移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cxnSp>
        <p:nvCxnSpPr>
          <p:cNvPr id="44" name="直线连接符 8">
            <a:extLst>
              <a:ext uri="{FF2B5EF4-FFF2-40B4-BE49-F238E27FC236}">
                <a16:creationId xmlns:a16="http://schemas.microsoft.com/office/drawing/2014/main" id="{AB9386B5-96D0-42EA-814E-34715719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8336" y="70166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7">
            <a:extLst>
              <a:ext uri="{FF2B5EF4-FFF2-40B4-BE49-F238E27FC236}">
                <a16:creationId xmlns:a16="http://schemas.microsoft.com/office/drawing/2014/main" id="{9B075D6A-0103-4593-B16F-544FFF2E6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024" y="0"/>
            <a:ext cx="86994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1.2.2 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位移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80EC04F4-C16C-4E77-92BE-7D53D0B24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36" y="2419791"/>
            <a:ext cx="433318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 t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时间内，位矢的变化量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5A7DA-A3AF-499F-8836-8039E05AFA72}"/>
              </a:ext>
            </a:extLst>
          </p:cNvPr>
          <p:cNvGrpSpPr/>
          <p:nvPr/>
        </p:nvGrpSpPr>
        <p:grpSpPr>
          <a:xfrm>
            <a:off x="7538802" y="647358"/>
            <a:ext cx="3364551" cy="3061813"/>
            <a:chOff x="5436096" y="1624649"/>
            <a:chExt cx="3364551" cy="3061813"/>
          </a:xfrm>
        </p:grpSpPr>
        <p:grpSp>
          <p:nvGrpSpPr>
            <p:cNvPr id="7212" name="Group 44">
              <a:extLst>
                <a:ext uri="{FF2B5EF4-FFF2-40B4-BE49-F238E27FC236}">
                  <a16:creationId xmlns:a16="http://schemas.microsoft.com/office/drawing/2014/main" id="{422CE82B-2270-4CA6-B898-C834B4088D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5472" y="1624649"/>
              <a:ext cx="3305175" cy="2797175"/>
              <a:chOff x="3221" y="288"/>
              <a:chExt cx="2082" cy="1762"/>
            </a:xfrm>
          </p:grpSpPr>
          <p:sp>
            <p:nvSpPr>
              <p:cNvPr id="50210" name="Line 14">
                <a:extLst>
                  <a:ext uri="{FF2B5EF4-FFF2-40B4-BE49-F238E27FC236}">
                    <a16:creationId xmlns:a16="http://schemas.microsoft.com/office/drawing/2014/main" id="{C6AAFC5B-BCCC-4A81-9600-2267BE45B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7" y="1676"/>
                <a:ext cx="180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211" name="Line 15">
                <a:extLst>
                  <a:ext uri="{FF2B5EF4-FFF2-40B4-BE49-F238E27FC236}">
                    <a16:creationId xmlns:a16="http://schemas.microsoft.com/office/drawing/2014/main" id="{B9B9E78D-C52C-49B9-AB58-072E1FB77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21" y="1676"/>
                <a:ext cx="246" cy="2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212" name="Line 16">
                <a:extLst>
                  <a:ext uri="{FF2B5EF4-FFF2-40B4-BE49-F238E27FC236}">
                    <a16:creationId xmlns:a16="http://schemas.microsoft.com/office/drawing/2014/main" id="{F6DBDDAD-0393-483F-B9E7-B0B70563B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7" y="438"/>
                <a:ext cx="0" cy="12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213" name="Rectangle 23">
                <a:extLst>
                  <a:ext uri="{FF2B5EF4-FFF2-40B4-BE49-F238E27FC236}">
                    <a16:creationId xmlns:a16="http://schemas.microsoft.com/office/drawing/2014/main" id="{13C99BA5-36D6-40BC-94EC-635E9E6C7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9" y="288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z</a:t>
                </a:r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214" name="Rectangle 24">
                <a:extLst>
                  <a:ext uri="{FF2B5EF4-FFF2-40B4-BE49-F238E27FC236}">
                    <a16:creationId xmlns:a16="http://schemas.microsoft.com/office/drawing/2014/main" id="{00CF6078-6069-4E7F-BFFD-A09FDA3BC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632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215" name="Rectangle 25">
                <a:extLst>
                  <a:ext uri="{FF2B5EF4-FFF2-40B4-BE49-F238E27FC236}">
                    <a16:creationId xmlns:a16="http://schemas.microsoft.com/office/drawing/2014/main" id="{640E2AB4-242E-4C58-B772-27ED470A3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1723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216" name="Rectangle 26">
                <a:extLst>
                  <a:ext uri="{FF2B5EF4-FFF2-40B4-BE49-F238E27FC236}">
                    <a16:creationId xmlns:a16="http://schemas.microsoft.com/office/drawing/2014/main" id="{FC63B7AF-91C5-4CAA-BF83-26FF64D80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127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</p:grp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00AD1D15-A617-4598-B0A4-CC56157615BA}"/>
                </a:ext>
              </a:extLst>
            </p:cNvPr>
            <p:cNvSpPr/>
            <p:nvPr/>
          </p:nvSpPr>
          <p:spPr bwMode="auto">
            <a:xfrm>
              <a:off x="5436096" y="1722412"/>
              <a:ext cx="3345784" cy="2964050"/>
            </a:xfrm>
            <a:prstGeom prst="round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531E26-430B-4B38-B183-E9F71A93F0BF}"/>
              </a:ext>
            </a:extLst>
          </p:cNvPr>
          <p:cNvGrpSpPr/>
          <p:nvPr/>
        </p:nvGrpSpPr>
        <p:grpSpPr>
          <a:xfrm>
            <a:off x="8502519" y="1297848"/>
            <a:ext cx="1372387" cy="523220"/>
            <a:chOff x="6400353" y="2275466"/>
            <a:chExt cx="1372387" cy="523220"/>
          </a:xfrm>
        </p:grpSpPr>
        <p:sp>
          <p:nvSpPr>
            <p:cNvPr id="50217" name="Line 22">
              <a:extLst>
                <a:ext uri="{FF2B5EF4-FFF2-40B4-BE49-F238E27FC236}">
                  <a16:creationId xmlns:a16="http://schemas.microsoft.com/office/drawing/2014/main" id="{31BAA0D0-2F3F-4733-8E30-C3CBA9B79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353" y="2321039"/>
              <a:ext cx="1372387" cy="984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  <a:effectLst>
              <a:outerShdw dist="28398" dir="1593903" algn="ctr" rotWithShape="0">
                <a:srgbClr val="FFFFCC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845F87C-533F-4B4E-B1F8-E2170F07DFEB}"/>
                    </a:ext>
                  </a:extLst>
                </p:cNvPr>
                <p:cNvSpPr/>
                <p:nvPr/>
              </p:nvSpPr>
              <p:spPr>
                <a:xfrm rot="464495">
                  <a:off x="6507817" y="2275466"/>
                  <a:ext cx="9236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𝛥</m:t>
                        </m:r>
                        <m:r>
                          <m:rPr>
                            <m:nor/>
                          </m:rPr>
                          <a:rPr kumimoji="0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 </m:t>
                        </m:r>
                        <m:groupChr>
                          <m:groupChrPr>
                            <m:chr m:val="⇀"/>
                            <m:pos m:val="top"/>
                            <m:vertJc m:val="bot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groupChr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</m:groupChr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845F87C-533F-4B4E-B1F8-E2170F07DF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64495">
                  <a:off x="6507817" y="2275466"/>
                  <a:ext cx="9236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54D3939-30CE-4AD2-905C-569B1C22DB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129" y="3257603"/>
          <a:ext cx="3175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74840" imgH="622080" progId="Equation.DSMT4">
                  <p:embed/>
                </p:oleObj>
              </mc:Choice>
              <mc:Fallback>
                <p:oleObj name="Equation" r:id="rId7" imgW="3174840" imgH="6220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254D3939-30CE-4AD2-905C-569B1C22D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6129" y="3257603"/>
                        <a:ext cx="3175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B0D5CC-5FE7-4AD2-ABFD-FAB13BE5491A}"/>
              </a:ext>
            </a:extLst>
          </p:cNvPr>
          <p:cNvGrpSpPr/>
          <p:nvPr/>
        </p:nvGrpSpPr>
        <p:grpSpPr>
          <a:xfrm>
            <a:off x="1632098" y="908042"/>
            <a:ext cx="4541008" cy="663171"/>
            <a:chOff x="326554" y="1654238"/>
            <a:chExt cx="4541008" cy="66317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26068F5-9960-4609-B318-61D3C9409737}"/>
                </a:ext>
              </a:extLst>
            </p:cNvPr>
            <p:cNvSpPr txBox="1"/>
            <p:nvPr/>
          </p:nvSpPr>
          <p:spPr>
            <a:xfrm>
              <a:off x="326554" y="1654238"/>
              <a:ext cx="4541008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时刻：       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点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位矢：      </a:t>
              </a:r>
            </a:p>
          </p:txBody>
        </p:sp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8D493137-FF64-41D9-97D3-DC774DC88F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2528" y="1784249"/>
            <a:ext cx="355320" cy="533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55320" imgH="533160" progId="Equation.DSMT4">
                    <p:embed/>
                  </p:oleObj>
                </mc:Choice>
                <mc:Fallback>
                  <p:oleObj name="Equation" r:id="rId9" imgW="355320" imgH="533160" progId="Equation.DSMT4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8D493137-FF64-41D9-97D3-DC774DC88F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12528" y="1784249"/>
                          <a:ext cx="355320" cy="5331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F631CF-E637-4857-8512-DBE17C45BD4C}"/>
              </a:ext>
            </a:extLst>
          </p:cNvPr>
          <p:cNvGrpSpPr/>
          <p:nvPr/>
        </p:nvGrpSpPr>
        <p:grpSpPr>
          <a:xfrm>
            <a:off x="1650865" y="1731465"/>
            <a:ext cx="4738895" cy="533400"/>
            <a:chOff x="77523" y="1584292"/>
            <a:chExt cx="4738895" cy="5334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C84C61C-DF05-415D-A6EF-DDF3C84DD6B3}"/>
                </a:ext>
              </a:extLst>
            </p:cNvPr>
            <p:cNvSpPr txBox="1"/>
            <p:nvPr/>
          </p:nvSpPr>
          <p:spPr>
            <a:xfrm>
              <a:off x="77523" y="1620160"/>
              <a:ext cx="473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 +</a:t>
              </a:r>
              <a:r>
                <a:rPr kumimoji="0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 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t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时刻：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点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位矢：</a:t>
              </a:r>
            </a:p>
          </p:txBody>
        </p:sp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ABAADE60-28B6-4F47-938A-2720398034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7809" y="1584292"/>
            <a:ext cx="355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55320" imgH="533160" progId="Equation.DSMT4">
                    <p:embed/>
                  </p:oleObj>
                </mc:Choice>
                <mc:Fallback>
                  <p:oleObj name="Equation" r:id="rId11" imgW="355320" imgH="533160" progId="Equation.DSMT4">
                    <p:embed/>
                    <p:pic>
                      <p:nvPicPr>
                        <p:cNvPr id="50" name="对象 49">
                          <a:extLst>
                            <a:ext uri="{FF2B5EF4-FFF2-40B4-BE49-F238E27FC236}">
                              <a16:creationId xmlns:a16="http://schemas.microsoft.com/office/drawing/2014/main" id="{ABAADE60-28B6-4F47-938A-2720398034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47809" y="1584292"/>
                          <a:ext cx="355600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2B5E4FD-DEC1-49EC-A2E1-8E6BC77E3E49}"/>
              </a:ext>
            </a:extLst>
          </p:cNvPr>
          <p:cNvGrpSpPr/>
          <p:nvPr/>
        </p:nvGrpSpPr>
        <p:grpSpPr>
          <a:xfrm>
            <a:off x="8161207" y="674020"/>
            <a:ext cx="606425" cy="645047"/>
            <a:chOff x="7817756" y="725817"/>
            <a:chExt cx="606425" cy="645047"/>
          </a:xfrm>
        </p:grpSpPr>
        <p:sp>
          <p:nvSpPr>
            <p:cNvPr id="50206" name="Rectangle 31">
              <a:extLst>
                <a:ext uri="{FF2B5EF4-FFF2-40B4-BE49-F238E27FC236}">
                  <a16:creationId xmlns:a16="http://schemas.microsoft.com/office/drawing/2014/main" id="{85924E63-8772-4E7E-AD71-2E2F6FFF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7756" y="725817"/>
              <a:ext cx="6064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1089">
              <a:extLst>
                <a:ext uri="{FF2B5EF4-FFF2-40B4-BE49-F238E27FC236}">
                  <a16:creationId xmlns:a16="http://schemas.microsoft.com/office/drawing/2014/main" id="{FE4FA778-C95C-4C3E-9059-8A39E69D7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753" y="1226401"/>
              <a:ext cx="142875" cy="1444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E94187-8E4B-4C4A-875F-85EC628AEBD7}"/>
              </a:ext>
            </a:extLst>
          </p:cNvPr>
          <p:cNvGrpSpPr/>
          <p:nvPr/>
        </p:nvGrpSpPr>
        <p:grpSpPr>
          <a:xfrm>
            <a:off x="9943310" y="940720"/>
            <a:ext cx="557866" cy="542428"/>
            <a:chOff x="9599859" y="992517"/>
            <a:chExt cx="557866" cy="542428"/>
          </a:xfrm>
        </p:grpSpPr>
        <p:sp>
          <p:nvSpPr>
            <p:cNvPr id="50209" name="Rectangle 30">
              <a:extLst>
                <a:ext uri="{FF2B5EF4-FFF2-40B4-BE49-F238E27FC236}">
                  <a16:creationId xmlns:a16="http://schemas.microsoft.com/office/drawing/2014/main" id="{65B34883-CA8F-4BC5-B643-393557867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7025" y="992517"/>
              <a:ext cx="5207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1089">
              <a:extLst>
                <a:ext uri="{FF2B5EF4-FFF2-40B4-BE49-F238E27FC236}">
                  <a16:creationId xmlns:a16="http://schemas.microsoft.com/office/drawing/2014/main" id="{415B2F40-A345-4C6C-AC07-69AAE442B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859" y="1390482"/>
              <a:ext cx="142875" cy="1444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050BFFB0-4BD4-40FA-8DF6-E87787991B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9950" y="4132306"/>
          <a:ext cx="6858001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858000" imgH="596880" progId="Equation.DSMT4">
                  <p:embed/>
                </p:oleObj>
              </mc:Choice>
              <mc:Fallback>
                <p:oleObj name="Equation" r:id="rId13" imgW="6858000" imgH="59688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050BFFB0-4BD4-40FA-8DF6-E87787991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69950" y="4132306"/>
                        <a:ext cx="6858001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DCA6B175-CE68-4C8F-97D0-D49BB4675E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9523" y="5062173"/>
          <a:ext cx="3302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301920" imgH="571320" progId="Equation.DSMT4">
                  <p:embed/>
                </p:oleObj>
              </mc:Choice>
              <mc:Fallback>
                <p:oleObj name="Equation" r:id="rId15" imgW="3301920" imgH="57132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DCA6B175-CE68-4C8F-97D0-D49BB4675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69523" y="5062173"/>
                        <a:ext cx="3302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1">
            <a:extLst>
              <a:ext uri="{FF2B5EF4-FFF2-40B4-BE49-F238E27FC236}">
                <a16:creationId xmlns:a16="http://schemas.microsoft.com/office/drawing/2014/main" id="{749E90A9-4714-8A46-BCE5-597039877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00" y="6012061"/>
            <a:ext cx="2016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位移的大小</a:t>
            </a:r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76BF88C3-5A1F-B24D-9A61-82F0CD28E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2687" y="5874593"/>
          <a:ext cx="4356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356000" imgH="736560" progId="Equation.DSMT4">
                  <p:embed/>
                </p:oleObj>
              </mc:Choice>
              <mc:Fallback>
                <p:oleObj name="Equation" r:id="rId17" imgW="4356000" imgH="73656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76BF88C3-5A1F-B24D-9A61-82F0CD28E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12687" y="5874593"/>
                        <a:ext cx="43561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9">
            <a:extLst>
              <a:ext uri="{FF2B5EF4-FFF2-40B4-BE49-F238E27FC236}">
                <a16:creationId xmlns:a16="http://schemas.microsoft.com/office/drawing/2014/main" id="{4293BF56-9BFD-4B73-8E1F-17400E69F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3425" y="2854394"/>
          <a:ext cx="193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930320" imgH="431640" progId="Equation.DSMT4">
                  <p:embed/>
                </p:oleObj>
              </mc:Choice>
              <mc:Fallback>
                <p:oleObj name="Equation" r:id="rId19" imgW="1930320" imgH="431640" progId="Equation.DSMT4">
                  <p:embed/>
                  <p:pic>
                    <p:nvPicPr>
                      <p:cNvPr id="49" name="Object 19">
                        <a:extLst>
                          <a:ext uri="{FF2B5EF4-FFF2-40B4-BE49-F238E27FC236}">
                            <a16:creationId xmlns:a16="http://schemas.microsoft.com/office/drawing/2014/main" id="{4293BF56-9BFD-4B73-8E1F-17400E69FC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3425" y="2854394"/>
                        <a:ext cx="1930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0">
            <a:extLst>
              <a:ext uri="{FF2B5EF4-FFF2-40B4-BE49-F238E27FC236}">
                <a16:creationId xmlns:a16="http://schemas.microsoft.com/office/drawing/2014/main" id="{2DA0E680-ECFD-420D-8D84-FEF52024F5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27980" y="3277530"/>
          <a:ext cx="1930320" cy="43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930320" imgH="431640" progId="Equation.DSMT4">
                  <p:embed/>
                </p:oleObj>
              </mc:Choice>
              <mc:Fallback>
                <p:oleObj name="Equation" r:id="rId21" imgW="1930320" imgH="431640" progId="Equation.DSMT4">
                  <p:embed/>
                  <p:pic>
                    <p:nvPicPr>
                      <p:cNvPr id="51" name="Object 20">
                        <a:extLst>
                          <a:ext uri="{FF2B5EF4-FFF2-40B4-BE49-F238E27FC236}">
                            <a16:creationId xmlns:a16="http://schemas.microsoft.com/office/drawing/2014/main" id="{2DA0E680-ECFD-420D-8D84-FEF52024F5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980" y="3277530"/>
                        <a:ext cx="1930320" cy="43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83019CC5-DCE5-47F5-9AA4-E421474F2B12}"/>
              </a:ext>
            </a:extLst>
          </p:cNvPr>
          <p:cNvGrpSpPr/>
          <p:nvPr/>
        </p:nvGrpSpPr>
        <p:grpSpPr>
          <a:xfrm>
            <a:off x="7988169" y="1307433"/>
            <a:ext cx="812418" cy="1509713"/>
            <a:chOff x="7988169" y="1307433"/>
            <a:chExt cx="812418" cy="1509713"/>
          </a:xfrm>
        </p:grpSpPr>
        <p:sp>
          <p:nvSpPr>
            <p:cNvPr id="50204" name="Line 18">
              <a:extLst>
                <a:ext uri="{FF2B5EF4-FFF2-40B4-BE49-F238E27FC236}">
                  <a16:creationId xmlns:a16="http://schemas.microsoft.com/office/drawing/2014/main" id="{61BFCCE5-F1B9-4B18-A82C-E3CDFD5F5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88169" y="1307433"/>
              <a:ext cx="490538" cy="1509713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56D4045E-96CC-4166-8017-8395B727FF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68787" y="1872230"/>
            <a:ext cx="4318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431640" imgH="431640" progId="Equation.DSMT4">
                    <p:embed/>
                  </p:oleObj>
                </mc:Choice>
                <mc:Fallback>
                  <p:oleObj name="Equation" r:id="rId23" imgW="431640" imgH="431640" progId="Equation.DSMT4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56D4045E-96CC-4166-8017-8395B727FF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368787" y="1872230"/>
                          <a:ext cx="4318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95533F-3895-4BAE-A920-85A62021DC81}"/>
              </a:ext>
            </a:extLst>
          </p:cNvPr>
          <p:cNvGrpSpPr/>
          <p:nvPr/>
        </p:nvGrpSpPr>
        <p:grpSpPr>
          <a:xfrm>
            <a:off x="7988164" y="1457721"/>
            <a:ext cx="1955146" cy="1359423"/>
            <a:chOff x="7988164" y="1457721"/>
            <a:chExt cx="1955146" cy="1359423"/>
          </a:xfrm>
        </p:grpSpPr>
        <p:sp>
          <p:nvSpPr>
            <p:cNvPr id="50207" name="Line 19">
              <a:extLst>
                <a:ext uri="{FF2B5EF4-FFF2-40B4-BE49-F238E27FC236}">
                  <a16:creationId xmlns:a16="http://schemas.microsoft.com/office/drawing/2014/main" id="{548E59CC-7D3A-4937-9688-B54D49096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88164" y="1457721"/>
              <a:ext cx="1955146" cy="1359423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285297F0-4C1E-449E-B9BB-2C55C4CD3F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27423" y="2003854"/>
            <a:ext cx="4318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431640" imgH="431640" progId="Equation.DSMT4">
                    <p:embed/>
                  </p:oleObj>
                </mc:Choice>
                <mc:Fallback>
                  <p:oleObj name="Equation" r:id="rId25" imgW="431640" imgH="43164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285297F0-4C1E-449E-B9BB-2C55C4CD3F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9227423" y="2003854"/>
                          <a:ext cx="4318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AA70C26-13B9-6D61-515F-78D7AAB27CE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46695"/>
            <a:ext cx="574357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7452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/>
      <p:bldP spid="7180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旋转矢量法">
            <a:hlinkClick r:id="" action="ppaction://media"/>
            <a:extLst>
              <a:ext uri="{FF2B5EF4-FFF2-40B4-BE49-F238E27FC236}">
                <a16:creationId xmlns:a16="http://schemas.microsoft.com/office/drawing/2014/main" id="{2E4A295B-379A-4B50-BC32-5DBFA0DDE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691" y="440456"/>
            <a:ext cx="3215120" cy="25737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88F41-2A29-4200-A8EE-F899A9E2BA3A}"/>
              </a:ext>
            </a:extLst>
          </p:cNvPr>
          <p:cNvSpPr/>
          <p:nvPr/>
        </p:nvSpPr>
        <p:spPr>
          <a:xfrm>
            <a:off x="3570144" y="196390"/>
            <a:ext cx="5234893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、简谐振动的旋转矢量表示法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E56D82-CF47-42D3-B08F-7CFDDC1567EB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AD375D1-31AE-4B6E-9D05-43AD5B246CF1}"/>
              </a:ext>
            </a:extLst>
          </p:cNvPr>
          <p:cNvSpPr txBox="1"/>
          <p:nvPr/>
        </p:nvSpPr>
        <p:spPr>
          <a:xfrm>
            <a:off x="318885" y="809873"/>
            <a:ext cx="3393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旋转矢量表示法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63924C7F-9FEC-4A3B-BE8B-90CB57653545}"/>
              </a:ext>
            </a:extLst>
          </p:cNvPr>
          <p:cNvGraphicFramePr>
            <a:graphicFrameLocks/>
          </p:cNvGraphicFramePr>
          <p:nvPr/>
        </p:nvGraphicFramePr>
        <p:xfrm>
          <a:off x="1222577" y="2339019"/>
          <a:ext cx="2698734" cy="44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78564" imgH="203024" progId="Equation.3">
                  <p:embed/>
                </p:oleObj>
              </mc:Choice>
              <mc:Fallback>
                <p:oleObj r:id="rId5" imgW="1078564" imgH="203024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63924C7F-9FEC-4A3B-BE8B-90CB576535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577" y="2339019"/>
                        <a:ext cx="2698734" cy="4434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9900CC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6">
            <a:extLst>
              <a:ext uri="{FF2B5EF4-FFF2-40B4-BE49-F238E27FC236}">
                <a16:creationId xmlns:a16="http://schemas.microsoft.com/office/drawing/2014/main" id="{33EC661B-72D3-4222-BF9A-F5AEB108F2F5}"/>
              </a:ext>
            </a:extLst>
          </p:cNvPr>
          <p:cNvGrpSpPr>
            <a:grpSpLocks/>
          </p:cNvGrpSpPr>
          <p:nvPr/>
        </p:nvGrpSpPr>
        <p:grpSpPr bwMode="auto">
          <a:xfrm>
            <a:off x="9798092" y="4181383"/>
            <a:ext cx="455448" cy="578419"/>
            <a:chOff x="3696" y="1752"/>
            <a:chExt cx="500" cy="635"/>
          </a:xfrm>
        </p:grpSpPr>
        <p:sp>
          <p:nvSpPr>
            <p:cNvPr id="9" name="Arc 23">
              <a:extLst>
                <a:ext uri="{FF2B5EF4-FFF2-40B4-BE49-F238E27FC236}">
                  <a16:creationId xmlns:a16="http://schemas.microsoft.com/office/drawing/2014/main" id="{0A180E89-40CF-4EBF-B850-DBD7000AE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43"/>
              <a:ext cx="213" cy="444"/>
            </a:xfrm>
            <a:custGeom>
              <a:avLst/>
              <a:gdLst>
                <a:gd name="T0" fmla="*/ 3744 w 19125"/>
                <a:gd name="T1" fmla="*/ 0 h 21273"/>
                <a:gd name="T2" fmla="*/ 19124 w 19125"/>
                <a:gd name="T3" fmla="*/ 11233 h 21273"/>
                <a:gd name="T4" fmla="*/ 3744 w 19125"/>
                <a:gd name="T5" fmla="*/ 0 h 21273"/>
                <a:gd name="T6" fmla="*/ 19124 w 19125"/>
                <a:gd name="T7" fmla="*/ 11233 h 21273"/>
                <a:gd name="T8" fmla="*/ 0 w 19125"/>
                <a:gd name="T9" fmla="*/ 21273 h 2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5" h="21273" fill="none">
                  <a:moveTo>
                    <a:pt x="3744" y="0"/>
                  </a:moveTo>
                  <a:cubicBezTo>
                    <a:pt x="10334" y="1160"/>
                    <a:pt x="16014" y="5308"/>
                    <a:pt x="19124" y="11233"/>
                  </a:cubicBezTo>
                </a:path>
                <a:path w="19125" h="21273" stroke="0">
                  <a:moveTo>
                    <a:pt x="3744" y="0"/>
                  </a:moveTo>
                  <a:cubicBezTo>
                    <a:pt x="10334" y="1160"/>
                    <a:pt x="16014" y="5308"/>
                    <a:pt x="19124" y="11233"/>
                  </a:cubicBezTo>
                  <a:lnTo>
                    <a:pt x="0" y="21273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7">
              <a:extLst>
                <a:ext uri="{FF2B5EF4-FFF2-40B4-BE49-F238E27FC236}">
                  <a16:creationId xmlns:a16="http://schemas.microsoft.com/office/drawing/2014/main" id="{3E81D666-74A9-4C46-8FD0-42B136E12A7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878" y="1752"/>
            <a:ext cx="31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90335" imgH="152268" progId="Equation.3">
                    <p:embed/>
                  </p:oleObj>
                </mc:Choice>
                <mc:Fallback>
                  <p:oleObj r:id="rId7" imgW="190335" imgH="152268" progId="Equation.3">
                    <p:embed/>
                    <p:pic>
                      <p:nvPicPr>
                        <p:cNvPr id="10" name="Object 7">
                          <a:extLst>
                            <a:ext uri="{FF2B5EF4-FFF2-40B4-BE49-F238E27FC236}">
                              <a16:creationId xmlns:a16="http://schemas.microsoft.com/office/drawing/2014/main" id="{3E81D666-74A9-4C46-8FD0-42B136E12A73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752"/>
                          <a:ext cx="31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F0462D-4E78-4DAF-9337-DB4FEC6526D4}"/>
              </a:ext>
            </a:extLst>
          </p:cNvPr>
          <p:cNvGrpSpPr/>
          <p:nvPr/>
        </p:nvGrpSpPr>
        <p:grpSpPr>
          <a:xfrm>
            <a:off x="9592229" y="3313300"/>
            <a:ext cx="1076839" cy="1446502"/>
            <a:chOff x="7544213" y="553053"/>
            <a:chExt cx="1076839" cy="1446502"/>
          </a:xfrm>
        </p:grpSpPr>
        <p:graphicFrame>
          <p:nvGraphicFramePr>
            <p:cNvPr id="12" name="Object 8">
              <a:extLst>
                <a:ext uri="{FF2B5EF4-FFF2-40B4-BE49-F238E27FC236}">
                  <a16:creationId xmlns:a16="http://schemas.microsoft.com/office/drawing/2014/main" id="{FAF5697B-36DD-4D1C-B6B1-990DFF5C609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62629" y="1007590"/>
            <a:ext cx="303328" cy="3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215619" imgH="266353" progId="Equation.3">
                    <p:embed/>
                  </p:oleObj>
                </mc:Choice>
                <mc:Fallback>
                  <p:oleObj r:id="rId9" imgW="215619" imgH="266353" progId="Equation.3">
                    <p:embed/>
                    <p:pic>
                      <p:nvPicPr>
                        <p:cNvPr id="12" name="Object 8">
                          <a:extLst>
                            <a:ext uri="{FF2B5EF4-FFF2-40B4-BE49-F238E27FC236}">
                              <a16:creationId xmlns:a16="http://schemas.microsoft.com/office/drawing/2014/main" id="{FAF5697B-36DD-4D1C-B6B1-990DFF5C6091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2629" y="1007590"/>
                          <a:ext cx="303328" cy="3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20">
              <a:extLst>
                <a:ext uri="{FF2B5EF4-FFF2-40B4-BE49-F238E27FC236}">
                  <a16:creationId xmlns:a16="http://schemas.microsoft.com/office/drawing/2014/main" id="{02755791-CB77-4371-9360-A1BC1CE13D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4213" y="829965"/>
              <a:ext cx="766063" cy="1169590"/>
            </a:xfrm>
            <a:prstGeom prst="line">
              <a:avLst/>
            </a:prstGeom>
            <a:noFill/>
            <a:ln w="38100">
              <a:solidFill>
                <a:srgbClr val="F01A04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38">
              <a:extLst>
                <a:ext uri="{FF2B5EF4-FFF2-40B4-BE49-F238E27FC236}">
                  <a16:creationId xmlns:a16="http://schemas.microsoft.com/office/drawing/2014/main" id="{A05FB93C-1E6E-4F33-8837-6A436A941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46513" y="553053"/>
              <a:ext cx="374539" cy="22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15" name="Group 57">
            <a:extLst>
              <a:ext uri="{FF2B5EF4-FFF2-40B4-BE49-F238E27FC236}">
                <a16:creationId xmlns:a16="http://schemas.microsoft.com/office/drawing/2014/main" id="{76E0E249-32E0-4E24-B0AD-C7874F5650C4}"/>
              </a:ext>
            </a:extLst>
          </p:cNvPr>
          <p:cNvGrpSpPr>
            <a:grpSpLocks/>
          </p:cNvGrpSpPr>
          <p:nvPr/>
        </p:nvGrpSpPr>
        <p:grpSpPr bwMode="auto">
          <a:xfrm>
            <a:off x="10295441" y="3590212"/>
            <a:ext cx="357982" cy="1399135"/>
            <a:chOff x="4241" y="1103"/>
            <a:chExt cx="393" cy="1536"/>
          </a:xfrm>
        </p:grpSpPr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CEE0721D-3687-48B9-9C2C-42F604EA0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303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8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D0E0C627-FC09-48AF-8F59-A9D4149AF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1" y="1103"/>
              <a:ext cx="0" cy="12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42">
              <a:extLst>
                <a:ext uri="{FF2B5EF4-FFF2-40B4-BE49-F238E27FC236}">
                  <a16:creationId xmlns:a16="http://schemas.microsoft.com/office/drawing/2014/main" id="{96838385-EFEC-4640-91D1-60D196019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2387"/>
              <a:ext cx="3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5274587-6EA7-4AD8-9527-9EED493C6869}"/>
              </a:ext>
            </a:extLst>
          </p:cNvPr>
          <p:cNvGrpSpPr/>
          <p:nvPr/>
        </p:nvGrpSpPr>
        <p:grpSpPr>
          <a:xfrm>
            <a:off x="8063747" y="3448122"/>
            <a:ext cx="3427699" cy="2545042"/>
            <a:chOff x="6015731" y="687875"/>
            <a:chExt cx="3427699" cy="2545042"/>
          </a:xfrm>
        </p:grpSpPr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777DD0B2-2D93-4F6A-851C-8F6D5BDBB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2" y="687875"/>
              <a:ext cx="2637953" cy="254504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5148F7BE-F9D1-42CC-BF91-0C5E9AF0E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5731" y="1999555"/>
              <a:ext cx="3290154" cy="271447"/>
              <a:chOff x="1792" y="2387"/>
              <a:chExt cx="3612" cy="298"/>
            </a:xfrm>
          </p:grpSpPr>
          <p:sp>
            <p:nvSpPr>
              <p:cNvPr id="30" name="Line 11">
                <a:extLst>
                  <a:ext uri="{FF2B5EF4-FFF2-40B4-BE49-F238E27FC236}">
                    <a16:creationId xmlns:a16="http://schemas.microsoft.com/office/drawing/2014/main" id="{647E0706-22BD-4227-9761-0997C4EC0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2" y="2387"/>
                <a:ext cx="3492" cy="0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1" name="Object 9">
                <a:extLst>
                  <a:ext uri="{FF2B5EF4-FFF2-40B4-BE49-F238E27FC236}">
                    <a16:creationId xmlns:a16="http://schemas.microsoft.com/office/drawing/2014/main" id="{C795C254-E16C-444E-BA9C-9D01AC9699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93" y="2432"/>
              <a:ext cx="211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1" imgW="177492" imgH="190170" progId="Equation.3">
                      <p:embed/>
                    </p:oleObj>
                  </mc:Choice>
                  <mc:Fallback>
                    <p:oleObj r:id="rId11" imgW="177492" imgH="190170" progId="Equation.3">
                      <p:embed/>
                      <p:pic>
                        <p:nvPicPr>
                          <p:cNvPr id="31" name="Object 9">
                            <a:extLst>
                              <a:ext uri="{FF2B5EF4-FFF2-40B4-BE49-F238E27FC236}">
                                <a16:creationId xmlns:a16="http://schemas.microsoft.com/office/drawing/2014/main" id="{C795C254-E16C-444E-BA9C-9D01AC96996C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93" y="2432"/>
                            <a:ext cx="211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10">
                <a:extLst>
                  <a:ext uri="{FF2B5EF4-FFF2-40B4-BE49-F238E27FC236}">
                    <a16:creationId xmlns:a16="http://schemas.microsoft.com/office/drawing/2014/main" id="{A0E5BBD4-94F9-4770-88CB-291CE34CDE9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207" y="2399"/>
              <a:ext cx="248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3" imgW="164885" imgH="190252" progId="Equation.3">
                      <p:embed/>
                    </p:oleObj>
                  </mc:Choice>
                  <mc:Fallback>
                    <p:oleObj r:id="rId13" imgW="164885" imgH="190252" progId="Equation.3">
                      <p:embed/>
                      <p:pic>
                        <p:nvPicPr>
                          <p:cNvPr id="32" name="Object 10">
                            <a:extLst>
                              <a:ext uri="{FF2B5EF4-FFF2-40B4-BE49-F238E27FC236}">
                                <a16:creationId xmlns:a16="http://schemas.microsoft.com/office/drawing/2014/main" id="{A0E5BBD4-94F9-4770-88CB-291CE34CDE9B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07" y="2399"/>
                            <a:ext cx="248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" name="Group 50">
              <a:extLst>
                <a:ext uri="{FF2B5EF4-FFF2-40B4-BE49-F238E27FC236}">
                  <a16:creationId xmlns:a16="http://schemas.microsoft.com/office/drawing/2014/main" id="{48D2C91A-5577-4368-92BE-C8C00B42B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174" y="1166085"/>
              <a:ext cx="1919256" cy="875371"/>
              <a:chOff x="3447" y="1472"/>
              <a:chExt cx="2107" cy="961"/>
            </a:xfrm>
          </p:grpSpPr>
          <p:sp>
            <p:nvSpPr>
              <p:cNvPr id="26" name="Line 27">
                <a:extLst>
                  <a:ext uri="{FF2B5EF4-FFF2-40B4-BE49-F238E27FC236}">
                    <a16:creationId xmlns:a16="http://schemas.microsoft.com/office/drawing/2014/main" id="{8E212C85-F495-443A-8F11-4319A9858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7" y="1797"/>
                <a:ext cx="1429" cy="602"/>
              </a:xfrm>
              <a:prstGeom prst="line">
                <a:avLst/>
              </a:prstGeom>
              <a:noFill/>
              <a:ln w="19050">
                <a:solidFill>
                  <a:srgbClr val="F01A04"/>
                </a:solidFill>
                <a:prstDash val="dash"/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01D9E8C5-B076-4BE9-B060-206E1B1F8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2255"/>
                <a:ext cx="56" cy="144"/>
              </a:xfrm>
              <a:custGeom>
                <a:avLst/>
                <a:gdLst>
                  <a:gd name="T0" fmla="*/ 48 w 56"/>
                  <a:gd name="T1" fmla="*/ 144 h 144"/>
                  <a:gd name="T2" fmla="*/ 48 w 56"/>
                  <a:gd name="T3" fmla="*/ 48 h 144"/>
                  <a:gd name="T4" fmla="*/ 0 w 56"/>
                  <a:gd name="T5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44">
                    <a:moveTo>
                      <a:pt x="48" y="144"/>
                    </a:moveTo>
                    <a:cubicBezTo>
                      <a:pt x="52" y="108"/>
                      <a:pt x="56" y="72"/>
                      <a:pt x="48" y="48"/>
                    </a:cubicBezTo>
                    <a:cubicBezTo>
                      <a:pt x="40" y="24"/>
                      <a:pt x="8" y="8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CC0099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8" name="Object 6">
                <a:extLst>
                  <a:ext uri="{FF2B5EF4-FFF2-40B4-BE49-F238E27FC236}">
                    <a16:creationId xmlns:a16="http://schemas.microsoft.com/office/drawing/2014/main" id="{40E548DD-4DDD-4CEF-BC65-E04F370F3BC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78" y="2160"/>
              <a:ext cx="231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5" imgW="139518" imgH="164885" progId="Equation.3">
                      <p:embed/>
                    </p:oleObj>
                  </mc:Choice>
                  <mc:Fallback>
                    <p:oleObj r:id="rId15" imgW="139518" imgH="164885" progId="Equation.3">
                      <p:embed/>
                      <p:pic>
                        <p:nvPicPr>
                          <p:cNvPr id="28" name="Object 6">
                            <a:extLst>
                              <a:ext uri="{FF2B5EF4-FFF2-40B4-BE49-F238E27FC236}">
                                <a16:creationId xmlns:a16="http://schemas.microsoft.com/office/drawing/2014/main" id="{40E548DD-4DDD-4CEF-BC65-E04F370F3BC8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2160"/>
                            <a:ext cx="231" cy="2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Text Box 39">
                <a:extLst>
                  <a:ext uri="{FF2B5EF4-FFF2-40B4-BE49-F238E27FC236}">
                    <a16:creationId xmlns:a16="http://schemas.microsoft.com/office/drawing/2014/main" id="{80074022-C307-49FE-BB17-E25AD0CF2C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7" y="1472"/>
                <a:ext cx="63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kumimoji="0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=0)</a:t>
                </a:r>
              </a:p>
            </p:txBody>
          </p:sp>
        </p:grpSp>
        <p:grpSp>
          <p:nvGrpSpPr>
            <p:cNvPr id="23" name="Group 55">
              <a:extLst>
                <a:ext uri="{FF2B5EF4-FFF2-40B4-BE49-F238E27FC236}">
                  <a16:creationId xmlns:a16="http://schemas.microsoft.com/office/drawing/2014/main" id="{CC08C440-552B-467B-AAEB-2AF57AD182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6227" y="735234"/>
              <a:ext cx="477310" cy="899054"/>
              <a:chOff x="2067" y="999"/>
              <a:chExt cx="524" cy="987"/>
            </a:xfrm>
          </p:grpSpPr>
          <p:sp>
            <p:nvSpPr>
              <p:cNvPr id="24" name="Arc 53">
                <a:extLst>
                  <a:ext uri="{FF2B5EF4-FFF2-40B4-BE49-F238E27FC236}">
                    <a16:creationId xmlns:a16="http://schemas.microsoft.com/office/drawing/2014/main" id="{4005B620-1759-4671-9082-643C124A4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081374">
                <a:off x="2067" y="1146"/>
                <a:ext cx="377" cy="840"/>
              </a:xfrm>
              <a:custGeom>
                <a:avLst/>
                <a:gdLst>
                  <a:gd name="T0" fmla="*/ 5976 w 21285"/>
                  <a:gd name="T1" fmla="*/ 0 h 20757"/>
                  <a:gd name="T2" fmla="*/ 21284 w 21285"/>
                  <a:gd name="T3" fmla="*/ 17079 h 20757"/>
                  <a:gd name="T4" fmla="*/ 5976 w 21285"/>
                  <a:gd name="T5" fmla="*/ 0 h 20757"/>
                  <a:gd name="T6" fmla="*/ 21284 w 21285"/>
                  <a:gd name="T7" fmla="*/ 17079 h 20757"/>
                  <a:gd name="T8" fmla="*/ 0 w 21285"/>
                  <a:gd name="T9" fmla="*/ 20757 h 20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85" h="20757" fill="none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5" name="Object 5">
                <a:extLst>
                  <a:ext uri="{FF2B5EF4-FFF2-40B4-BE49-F238E27FC236}">
                    <a16:creationId xmlns:a16="http://schemas.microsoft.com/office/drawing/2014/main" id="{1D0AE2DA-65DD-49A7-9919-2B0AC7DA8A8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55" y="999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7" imgW="215900" imgH="190500" progId="Equation.3">
                      <p:embed/>
                    </p:oleObj>
                  </mc:Choice>
                  <mc:Fallback>
                    <p:oleObj r:id="rId17" imgW="215900" imgH="190500" progId="Equation.3">
                      <p:embed/>
                      <p:pic>
                        <p:nvPicPr>
                          <p:cNvPr id="25" name="Object 5">
                            <a:extLst>
                              <a:ext uri="{FF2B5EF4-FFF2-40B4-BE49-F238E27FC236}">
                                <a16:creationId xmlns:a16="http://schemas.microsoft.com/office/drawing/2014/main" id="{1D0AE2DA-65DD-49A7-9919-2B0AC7DA8A8C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5" y="999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3" name="Group 62">
            <a:extLst>
              <a:ext uri="{FF2B5EF4-FFF2-40B4-BE49-F238E27FC236}">
                <a16:creationId xmlns:a16="http://schemas.microsoft.com/office/drawing/2014/main" id="{8BF9080F-9F07-48A4-AE3F-693EF7FCEA8D}"/>
              </a:ext>
            </a:extLst>
          </p:cNvPr>
          <p:cNvGrpSpPr>
            <a:grpSpLocks/>
          </p:cNvGrpSpPr>
          <p:nvPr/>
        </p:nvGrpSpPr>
        <p:grpSpPr bwMode="auto">
          <a:xfrm>
            <a:off x="9592229" y="4800792"/>
            <a:ext cx="784281" cy="193110"/>
            <a:chOff x="3605" y="2568"/>
            <a:chExt cx="861" cy="212"/>
          </a:xfrm>
        </p:grpSpPr>
        <p:grpSp>
          <p:nvGrpSpPr>
            <p:cNvPr id="34" name="Group 60">
              <a:extLst>
                <a:ext uri="{FF2B5EF4-FFF2-40B4-BE49-F238E27FC236}">
                  <a16:creationId xmlns:a16="http://schemas.microsoft.com/office/drawing/2014/main" id="{176966A1-BDC5-41C9-9EB7-B856DC811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" y="2568"/>
              <a:ext cx="861" cy="212"/>
              <a:chOff x="3605" y="2568"/>
              <a:chExt cx="861" cy="212"/>
            </a:xfrm>
          </p:grpSpPr>
          <p:grpSp>
            <p:nvGrpSpPr>
              <p:cNvPr id="36" name="Group 58">
                <a:extLst>
                  <a:ext uri="{FF2B5EF4-FFF2-40B4-BE49-F238E27FC236}">
                    <a16:creationId xmlns:a16="http://schemas.microsoft.com/office/drawing/2014/main" id="{214580B9-DDCE-49DA-8D74-6872CB8C59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5" y="2568"/>
                <a:ext cx="861" cy="212"/>
                <a:chOff x="3470" y="2432"/>
                <a:chExt cx="861" cy="212"/>
              </a:xfrm>
            </p:grpSpPr>
            <p:graphicFrame>
              <p:nvGraphicFramePr>
                <p:cNvPr id="38" name="Object 4">
                  <a:extLst>
                    <a:ext uri="{FF2B5EF4-FFF2-40B4-BE49-F238E27FC236}">
                      <a16:creationId xmlns:a16="http://schemas.microsoft.com/office/drawing/2014/main" id="{3ACDA87E-FC45-4DA9-99FA-5517F857EF13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825" y="2432"/>
                <a:ext cx="197" cy="2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9" imgW="177492" imgH="190170" progId="Equation.3">
                        <p:embed/>
                      </p:oleObj>
                    </mc:Choice>
                    <mc:Fallback>
                      <p:oleObj r:id="rId19" imgW="177492" imgH="190170" progId="Equation.3">
                        <p:embed/>
                        <p:pic>
                          <p:nvPicPr>
                            <p:cNvPr id="38" name="Object 4">
                              <a:extLst>
                                <a:ext uri="{FF2B5EF4-FFF2-40B4-BE49-F238E27FC236}">
                                  <a16:creationId xmlns:a16="http://schemas.microsoft.com/office/drawing/2014/main" id="{3ACDA87E-FC45-4DA9-99FA-5517F857EF13}"/>
                                </a:ext>
                              </a:extLst>
                            </p:cNvPr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25" y="2432"/>
                              <a:ext cx="197" cy="2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57FAB78E-E2A9-478C-A454-0AB3875B4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70" y="2523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Line 40">
                  <a:extLst>
                    <a:ext uri="{FF2B5EF4-FFF2-40B4-BE49-F238E27FC236}">
                      <a16:creationId xmlns:a16="http://schemas.microsoft.com/office/drawing/2014/main" id="{B3CF46B3-E021-465D-BA5D-075AA87D62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14" y="2523"/>
                  <a:ext cx="31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" name="Line 41">
                <a:extLst>
                  <a:ext uri="{FF2B5EF4-FFF2-40B4-BE49-F238E27FC236}">
                    <a16:creationId xmlns:a16="http://schemas.microsoft.com/office/drawing/2014/main" id="{56254E98-F423-4519-99AC-B91084EA9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6" y="2568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Line 61">
              <a:extLst>
                <a:ext uri="{FF2B5EF4-FFF2-40B4-BE49-F238E27FC236}">
                  <a16:creationId xmlns:a16="http://schemas.microsoft.com/office/drawing/2014/main" id="{A2814C11-EE6D-4E6B-B7DA-B0EC84C70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2568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98">
            <a:extLst>
              <a:ext uri="{FF2B5EF4-FFF2-40B4-BE49-F238E27FC236}">
                <a16:creationId xmlns:a16="http://schemas.microsoft.com/office/drawing/2014/main" id="{398A1108-E6DA-498E-BEF4-C88089C8E79C}"/>
              </a:ext>
            </a:extLst>
          </p:cNvPr>
          <p:cNvGrpSpPr>
            <a:grpSpLocks/>
          </p:cNvGrpSpPr>
          <p:nvPr/>
        </p:nvGrpSpPr>
        <p:grpSpPr bwMode="auto">
          <a:xfrm>
            <a:off x="1022548" y="3621799"/>
            <a:ext cx="6413533" cy="2514601"/>
            <a:chOff x="146" y="2238"/>
            <a:chExt cx="3698" cy="1584"/>
          </a:xfrm>
        </p:grpSpPr>
        <p:sp>
          <p:nvSpPr>
            <p:cNvPr id="45" name="Rectangle 99">
              <a:extLst>
                <a:ext uri="{FF2B5EF4-FFF2-40B4-BE49-F238E27FC236}">
                  <a16:creationId xmlns:a16="http://schemas.microsoft.com/office/drawing/2014/main" id="{71ADB370-A9BA-4ADE-8CEA-BF0DB36AE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568"/>
              <a:ext cx="3410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68288" marR="0" lvl="0" indent="-268288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●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= 0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时刻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与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轴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正向的夹角 </a:t>
              </a:r>
              <a:r>
                <a:rPr kumimoji="0" lang="zh-CN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为简谐振动的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初相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0" lang="el-GR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ω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t+</a:t>
              </a:r>
              <a:r>
                <a:rPr kumimoji="0" lang="el-GR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φ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为谐振动相位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46" name="Object 100">
              <a:extLst>
                <a:ext uri="{FF2B5EF4-FFF2-40B4-BE49-F238E27FC236}">
                  <a16:creationId xmlns:a16="http://schemas.microsoft.com/office/drawing/2014/main" id="{FFEAC02E-5B88-4AC4-BF10-F7A3795A6A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8" y="2651"/>
            <a:ext cx="158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66400" imgH="330120" progId="Equation.DSMT4">
                    <p:embed/>
                  </p:oleObj>
                </mc:Choice>
                <mc:Fallback>
                  <p:oleObj name="Equation" r:id="rId20" imgW="266400" imgH="330120" progId="Equation.DSMT4">
                    <p:embed/>
                    <p:pic>
                      <p:nvPicPr>
                        <p:cNvPr id="46" name="Object 100">
                          <a:extLst>
                            <a:ext uri="{FF2B5EF4-FFF2-40B4-BE49-F238E27FC236}">
                              <a16:creationId xmlns:a16="http://schemas.microsoft.com/office/drawing/2014/main" id="{FFEAC02E-5B88-4AC4-BF10-F7A3795A6A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8" y="2651"/>
                          <a:ext cx="158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Text Box 101">
              <a:extLst>
                <a:ext uri="{FF2B5EF4-FFF2-40B4-BE49-F238E27FC236}">
                  <a16:creationId xmlns:a16="http://schemas.microsoft.com/office/drawing/2014/main" id="{D1444A35-D5E2-41B6-8CE6-503D6815E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" y="2238"/>
              <a:ext cx="272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●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的长度为简谐振动的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振幅</a:t>
              </a:r>
            </a:p>
          </p:txBody>
        </p:sp>
        <p:graphicFrame>
          <p:nvGraphicFramePr>
            <p:cNvPr id="48" name="Object 102">
              <a:extLst>
                <a:ext uri="{FF2B5EF4-FFF2-40B4-BE49-F238E27FC236}">
                  <a16:creationId xmlns:a16="http://schemas.microsoft.com/office/drawing/2014/main" id="{62CB222E-3D35-4D25-B2FD-48A8637799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" y="2259"/>
            <a:ext cx="16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66400" imgH="330120" progId="Equation.DSMT4">
                    <p:embed/>
                  </p:oleObj>
                </mc:Choice>
                <mc:Fallback>
                  <p:oleObj name="Equation" r:id="rId22" imgW="266400" imgH="330120" progId="Equation.DSMT4">
                    <p:embed/>
                    <p:pic>
                      <p:nvPicPr>
                        <p:cNvPr id="48" name="Object 102">
                          <a:extLst>
                            <a:ext uri="{FF2B5EF4-FFF2-40B4-BE49-F238E27FC236}">
                              <a16:creationId xmlns:a16="http://schemas.microsoft.com/office/drawing/2014/main" id="{62CB222E-3D35-4D25-B2FD-48A8637799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" y="2259"/>
                          <a:ext cx="16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" name="Group 103">
              <a:extLst>
                <a:ext uri="{FF2B5EF4-FFF2-40B4-BE49-F238E27FC236}">
                  <a16:creationId xmlns:a16="http://schemas.microsoft.com/office/drawing/2014/main" id="{34CD4020-E0BE-41CA-9CAE-0C85F3EE2A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" y="3217"/>
              <a:ext cx="3698" cy="605"/>
              <a:chOff x="192" y="3217"/>
              <a:chExt cx="3698" cy="605"/>
            </a:xfrm>
          </p:grpSpPr>
          <p:sp>
            <p:nvSpPr>
              <p:cNvPr id="50" name="Rectangle 104">
                <a:extLst>
                  <a:ext uri="{FF2B5EF4-FFF2-40B4-BE49-F238E27FC236}">
                    <a16:creationId xmlns:a16="http://schemas.microsoft.com/office/drawing/2014/main" id="{CA93A73D-CF63-4A1F-A7D3-07D7CB5E7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3217"/>
                <a:ext cx="3698" cy="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68288" marR="0" lvl="0" indent="-268288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●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转动的角速度</a:t>
                </a:r>
                <a:r>
                  <a:rPr kumimoji="0" lang="zh-CN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为简谐振动的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圆频率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旋转一周用时与谐振动周期相同。</a:t>
                </a:r>
              </a:p>
            </p:txBody>
          </p:sp>
          <p:graphicFrame>
            <p:nvGraphicFramePr>
              <p:cNvPr id="51" name="Object 105">
                <a:extLst>
                  <a:ext uri="{FF2B5EF4-FFF2-40B4-BE49-F238E27FC236}">
                    <a16:creationId xmlns:a16="http://schemas.microsoft.com/office/drawing/2014/main" id="{26C19236-AEE0-4AD5-B639-3816F393B1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1" y="3291"/>
              <a:ext cx="181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266400" imgH="330120" progId="Equation.DSMT4">
                      <p:embed/>
                    </p:oleObj>
                  </mc:Choice>
                  <mc:Fallback>
                    <p:oleObj name="Equation" r:id="rId24" imgW="266400" imgH="330120" progId="Equation.DSMT4">
                      <p:embed/>
                      <p:pic>
                        <p:nvPicPr>
                          <p:cNvPr id="51" name="Object 105">
                            <a:extLst>
                              <a:ext uri="{FF2B5EF4-FFF2-40B4-BE49-F238E27FC236}">
                                <a16:creationId xmlns:a16="http://schemas.microsoft.com/office/drawing/2014/main" id="{26C19236-AEE0-4AD5-B639-3816F393B19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" y="3291"/>
                            <a:ext cx="181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5711FA3-0D64-48FB-84B9-CD6A5FFEC7E9}"/>
              </a:ext>
            </a:extLst>
          </p:cNvPr>
          <p:cNvSpPr txBox="1"/>
          <p:nvPr/>
        </p:nvSpPr>
        <p:spPr>
          <a:xfrm>
            <a:off x="1168728" y="6233805"/>
            <a:ext cx="318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旋转矢量法是等效法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3043650-5C5E-4CDB-ACDA-292C29B8FD6C}"/>
              </a:ext>
            </a:extLst>
          </p:cNvPr>
          <p:cNvSpPr txBox="1"/>
          <p:nvPr/>
        </p:nvSpPr>
        <p:spPr>
          <a:xfrm>
            <a:off x="4123263" y="6246958"/>
            <a:ext cx="8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 marR="0" lvl="0" indent="-5349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旋转矢量本身并不做谐振动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它的末端在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轴上的投影做谐振动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130289C-1650-4B25-A238-BA6A98867EB8}"/>
              </a:ext>
            </a:extLst>
          </p:cNvPr>
          <p:cNvGrpSpPr/>
          <p:nvPr/>
        </p:nvGrpSpPr>
        <p:grpSpPr>
          <a:xfrm>
            <a:off x="410482" y="6163688"/>
            <a:ext cx="817035" cy="576263"/>
            <a:chOff x="1074693" y="2169980"/>
            <a:chExt cx="1213751" cy="576263"/>
          </a:xfrm>
        </p:grpSpPr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D4C89934-2428-45DA-AA41-849F03843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93" y="2169980"/>
              <a:ext cx="1171301" cy="576263"/>
            </a:xfrm>
            <a:prstGeom prst="horizontalScroll">
              <a:avLst>
                <a:gd name="adj" fmla="val 16667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0066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2">
              <a:extLst>
                <a:ext uri="{FF2B5EF4-FFF2-40B4-BE49-F238E27FC236}">
                  <a16:creationId xmlns:a16="http://schemas.microsoft.com/office/drawing/2014/main" id="{C4ED42EB-EC40-479F-BADE-1A10B5C4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346" y="2247767"/>
              <a:ext cx="1095098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说明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FDC8E28-ABC7-426C-9F95-C4A9AAAB2C5E}"/>
              </a:ext>
            </a:extLst>
          </p:cNvPr>
          <p:cNvGrpSpPr/>
          <p:nvPr/>
        </p:nvGrpSpPr>
        <p:grpSpPr>
          <a:xfrm>
            <a:off x="594810" y="1261275"/>
            <a:ext cx="7056906" cy="476284"/>
            <a:chOff x="791643" y="1696313"/>
            <a:chExt cx="7056906" cy="476284"/>
          </a:xfrm>
        </p:grpSpPr>
        <p:sp>
          <p:nvSpPr>
            <p:cNvPr id="58" name="Text Box 4">
              <a:extLst>
                <a:ext uri="{FF2B5EF4-FFF2-40B4-BE49-F238E27FC236}">
                  <a16:creationId xmlns:a16="http://schemas.microsoft.com/office/drawing/2014/main" id="{D456F7E9-AC02-4505-BB5D-497A313DD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643" y="1696313"/>
              <a:ext cx="7056906" cy="476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旋转矢量     作匀速转动时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矢端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作匀速率圆周运动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9" name="对象 58">
              <a:extLst>
                <a:ext uri="{FF2B5EF4-FFF2-40B4-BE49-F238E27FC236}">
                  <a16:creationId xmlns:a16="http://schemas.microsoft.com/office/drawing/2014/main" id="{5B94D1FA-F093-46F4-90AC-2DFD7CC799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6482" y="1794567"/>
            <a:ext cx="290513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91262" imgH="320051" progId="Equation.DSMT4">
                    <p:embed/>
                  </p:oleObj>
                </mc:Choice>
                <mc:Fallback>
                  <p:oleObj name="Equation" r:id="rId26" imgW="291262" imgH="320051" progId="Equation.DSMT4">
                    <p:embed/>
                    <p:pic>
                      <p:nvPicPr>
                        <p:cNvPr id="59" name="对象 58">
                          <a:extLst>
                            <a:ext uri="{FF2B5EF4-FFF2-40B4-BE49-F238E27FC236}">
                              <a16:creationId xmlns:a16="http://schemas.microsoft.com/office/drawing/2014/main" id="{5B94D1FA-F093-46F4-90AC-2DFD7CC7998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406482" y="1794567"/>
                          <a:ext cx="290513" cy="320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Text Box 4">
            <a:extLst>
              <a:ext uri="{FF2B5EF4-FFF2-40B4-BE49-F238E27FC236}">
                <a16:creationId xmlns:a16="http://schemas.microsoft.com/office/drawing/2014/main" id="{14CE39BE-AA81-4C33-8E0F-4110A630D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343" y="1739396"/>
            <a:ext cx="4859603" cy="47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投影点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Ox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轴上做什么运动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96E5C81-4093-4F39-8661-A7536A4DE6F5}"/>
              </a:ext>
            </a:extLst>
          </p:cNvPr>
          <p:cNvSpPr txBox="1"/>
          <p:nvPr/>
        </p:nvSpPr>
        <p:spPr>
          <a:xfrm>
            <a:off x="4047974" y="2383702"/>
            <a:ext cx="125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振动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pSp>
        <p:nvGrpSpPr>
          <p:cNvPr id="5" name="Group 95">
            <a:extLst>
              <a:ext uri="{FF2B5EF4-FFF2-40B4-BE49-F238E27FC236}">
                <a16:creationId xmlns:a16="http://schemas.microsoft.com/office/drawing/2014/main" id="{671563BB-C5F6-FEF8-3F7F-4DFD3457873A}"/>
              </a:ext>
            </a:extLst>
          </p:cNvPr>
          <p:cNvGrpSpPr>
            <a:grpSpLocks/>
          </p:cNvGrpSpPr>
          <p:nvPr/>
        </p:nvGrpSpPr>
        <p:grpSpPr bwMode="auto">
          <a:xfrm>
            <a:off x="1115067" y="3055088"/>
            <a:ext cx="5865813" cy="400050"/>
            <a:chOff x="208" y="1359"/>
            <a:chExt cx="3695" cy="252"/>
          </a:xfrm>
        </p:grpSpPr>
        <p:sp>
          <p:nvSpPr>
            <p:cNvPr id="62" name="Text Box 96">
              <a:extLst>
                <a:ext uri="{FF2B5EF4-FFF2-40B4-BE49-F238E27FC236}">
                  <a16:creationId xmlns:a16="http://schemas.microsoft.com/office/drawing/2014/main" id="{F68E522F-9176-94F6-8E85-1B0C2B0E5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" y="1359"/>
              <a:ext cx="369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>
                <a:spcBef>
                  <a:spcPct val="50000"/>
                </a:spcBef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简谐振动</a:t>
              </a:r>
              <a:r>
                <a:rPr lang="zh-CN" alt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可用</a:t>
              </a:r>
              <a:r>
                <a: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逆时针</a:t>
              </a:r>
              <a:r>
                <a:rPr lang="zh-CN" alt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转动的矢量     表示：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3" name="Object 97">
              <a:extLst>
                <a:ext uri="{FF2B5EF4-FFF2-40B4-BE49-F238E27FC236}">
                  <a16:creationId xmlns:a16="http://schemas.microsoft.com/office/drawing/2014/main" id="{05DF43CB-723A-AA03-29CE-F7D930AFDD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2" y="1380"/>
            <a:ext cx="145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266400" imgH="330120" progId="Equation.DSMT4">
                    <p:embed/>
                  </p:oleObj>
                </mc:Choice>
                <mc:Fallback>
                  <p:oleObj name="Equation" r:id="rId28" imgW="266400" imgH="330120" progId="Equation.DSMT4">
                    <p:embed/>
                    <p:pic>
                      <p:nvPicPr>
                        <p:cNvPr id="63" name="Object 97">
                          <a:extLst>
                            <a:ext uri="{FF2B5EF4-FFF2-40B4-BE49-F238E27FC236}">
                              <a16:creationId xmlns:a16="http://schemas.microsoft.com/office/drawing/2014/main" id="{05DF43CB-723A-AA03-29CE-F7D930AFDD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2" y="1380"/>
                          <a:ext cx="145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F17F4698-89D4-C851-D193-B9642100AB2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5266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showWhenStopped="0">
                <p:cTn id="8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52" grpId="0"/>
      <p:bldP spid="53" grpId="0"/>
      <p:bldP spid="60" grpId="0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DB705623-DE5D-4337-9168-7C0D266CE268}"/>
              </a:ext>
            </a:extLst>
          </p:cNvPr>
          <p:cNvGrpSpPr/>
          <p:nvPr/>
        </p:nvGrpSpPr>
        <p:grpSpPr>
          <a:xfrm>
            <a:off x="3177314" y="4634834"/>
            <a:ext cx="492443" cy="993933"/>
            <a:chOff x="3177314" y="4634834"/>
            <a:chExt cx="492443" cy="993933"/>
          </a:xfrm>
        </p:grpSpPr>
        <p:sp>
          <p:nvSpPr>
            <p:cNvPr id="14" name="Line 22">
              <a:extLst>
                <a:ext uri="{FF2B5EF4-FFF2-40B4-BE49-F238E27FC236}">
                  <a16:creationId xmlns:a16="http://schemas.microsoft.com/office/drawing/2014/main" id="{1A693B53-B11D-40F9-A8B1-F59114DB3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2523" y="4634834"/>
              <a:ext cx="0" cy="5242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534B3297-5B17-43DD-ABDC-51C99D856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314" y="5167102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8F3261A-3772-414E-9ADB-3A56E547521F}"/>
              </a:ext>
            </a:extLst>
          </p:cNvPr>
          <p:cNvGrpSpPr/>
          <p:nvPr/>
        </p:nvGrpSpPr>
        <p:grpSpPr>
          <a:xfrm>
            <a:off x="3402522" y="3564901"/>
            <a:ext cx="664980" cy="1087889"/>
            <a:chOff x="3402522" y="3564901"/>
            <a:chExt cx="664980" cy="1087889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67DB5F19-C88A-49FA-9439-7EFB39D36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2523" y="3657600"/>
              <a:ext cx="664979" cy="99519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5">
              <a:extLst>
                <a:ext uri="{FF2B5EF4-FFF2-40B4-BE49-F238E27FC236}">
                  <a16:creationId xmlns:a16="http://schemas.microsoft.com/office/drawing/2014/main" id="{B354DEE1-25D7-4D3C-BE64-06E688867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2522" y="356490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4EFE593-7EA1-47BB-AD94-68577F7B7691}"/>
              </a:ext>
            </a:extLst>
          </p:cNvPr>
          <p:cNvGrpSpPr/>
          <p:nvPr/>
        </p:nvGrpSpPr>
        <p:grpSpPr>
          <a:xfrm>
            <a:off x="1681657" y="3425617"/>
            <a:ext cx="3886991" cy="2384844"/>
            <a:chOff x="1681657" y="3425617"/>
            <a:chExt cx="3886991" cy="2384844"/>
          </a:xfrm>
        </p:grpSpPr>
        <p:sp>
          <p:nvSpPr>
            <p:cNvPr id="3" name="Text Box 5">
              <a:extLst>
                <a:ext uri="{FF2B5EF4-FFF2-40B4-BE49-F238E27FC236}">
                  <a16:creationId xmlns:a16="http://schemas.microsoft.com/office/drawing/2014/main" id="{058BED25-6668-40E9-8A3F-5F4BA4EA3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1240" y="4312191"/>
              <a:ext cx="36740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" name="Line 21">
              <a:extLst>
                <a:ext uri="{FF2B5EF4-FFF2-40B4-BE49-F238E27FC236}">
                  <a16:creationId xmlns:a16="http://schemas.microsoft.com/office/drawing/2014/main" id="{EF5AA1E3-539B-46FB-B368-3B90B9A04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1657" y="4624715"/>
              <a:ext cx="3565830" cy="8002"/>
            </a:xfrm>
            <a:prstGeom prst="lin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BCC3A9CC-8764-4358-9ABC-4E48811BD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314" y="3425617"/>
              <a:ext cx="2465851" cy="2384844"/>
            </a:xfrm>
            <a:prstGeom prst="ellips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E34B0C11-5E02-4835-B576-301CDF8C3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9999" y="4078559"/>
              <a:ext cx="1097654" cy="1080539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395D21D-BC87-4584-8CEE-E6B516860BC0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F083063-5FFC-465D-AF97-7BA82279ED5D}"/>
              </a:ext>
            </a:extLst>
          </p:cNvPr>
          <p:cNvSpPr txBox="1"/>
          <p:nvPr/>
        </p:nvSpPr>
        <p:spPr>
          <a:xfrm>
            <a:off x="622048" y="938313"/>
            <a:ext cx="735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旋转矢量法</a:t>
            </a:r>
            <a:r>
              <a:rPr kumimoji="1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比较两个同频率简谐运动任意时刻的相位差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864C178-04B3-4867-A16D-819D6AC9C27F}"/>
              </a:ext>
            </a:extLst>
          </p:cNvPr>
          <p:cNvCxnSpPr/>
          <p:nvPr/>
        </p:nvCxnSpPr>
        <p:spPr>
          <a:xfrm>
            <a:off x="4067503" y="3456366"/>
            <a:ext cx="0" cy="23928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204BB79-87F2-4A16-B262-780BF866218E}"/>
              </a:ext>
            </a:extLst>
          </p:cNvPr>
          <p:cNvGrpSpPr/>
          <p:nvPr/>
        </p:nvGrpSpPr>
        <p:grpSpPr>
          <a:xfrm>
            <a:off x="1166649" y="1675866"/>
            <a:ext cx="9753600" cy="1422762"/>
            <a:chOff x="1166649" y="1675866"/>
            <a:chExt cx="9753600" cy="1422762"/>
          </a:xfrm>
        </p:grpSpPr>
        <p:sp>
          <p:nvSpPr>
            <p:cNvPr id="29" name="Text Box 31">
              <a:extLst>
                <a:ext uri="{FF2B5EF4-FFF2-40B4-BE49-F238E27FC236}">
                  <a16:creationId xmlns:a16="http://schemas.microsoft.com/office/drawing/2014/main" id="{E4160F12-8DFA-4634-A22D-D620C9036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649" y="1675866"/>
              <a:ext cx="9753600" cy="142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两质点做设同方向、同频率、不同振幅的简谐运动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振幅               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当质点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                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处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向 </a:t>
              </a:r>
              <a:r>
                <a:rPr kumimoji="1" lang="en-US" altLang="zh-CN" sz="2000" b="0" i="1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轴的负方向运动时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另一质点在              处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向 </a:t>
              </a:r>
              <a:r>
                <a:rPr kumimoji="1" lang="en-US" altLang="zh-CN" sz="2000" b="0" i="1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轴的正方向运动</a:t>
              </a:r>
              <a:r>
                <a:rPr kumimoji="1" lang="en-US" altLang="zh-CN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b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求两简谐运动的相位差。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19">
              <a:extLst>
                <a:ext uri="{FF2B5EF4-FFF2-40B4-BE49-F238E27FC236}">
                  <a16:creationId xmlns:a16="http://schemas.microsoft.com/office/drawing/2014/main" id="{05015D4F-39CF-4393-8C5F-DB9723F342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36552" y="2247022"/>
            <a:ext cx="658812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99920" imgH="380880" progId="Equation.DSMT4">
                    <p:embed/>
                  </p:oleObj>
                </mc:Choice>
                <mc:Fallback>
                  <p:oleObj name="Equation" r:id="rId2" imgW="799920" imgH="380880" progId="Equation.DSMT4">
                    <p:embed/>
                    <p:pic>
                      <p:nvPicPr>
                        <p:cNvPr id="31" name="Object 19">
                          <a:extLst>
                            <a:ext uri="{FF2B5EF4-FFF2-40B4-BE49-F238E27FC236}">
                              <a16:creationId xmlns:a16="http://schemas.microsoft.com/office/drawing/2014/main" id="{05015D4F-39CF-4393-8C5F-DB9723F342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6552" y="2247022"/>
                          <a:ext cx="658812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9">
              <a:extLst>
                <a:ext uri="{FF2B5EF4-FFF2-40B4-BE49-F238E27FC236}">
                  <a16:creationId xmlns:a16="http://schemas.microsoft.com/office/drawing/2014/main" id="{160AC260-1CD5-479D-A9F6-FDFAA5C53D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94736" y="1750736"/>
            <a:ext cx="1035050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57120" imgH="380880" progId="Equation.DSMT4">
                    <p:embed/>
                  </p:oleObj>
                </mc:Choice>
                <mc:Fallback>
                  <p:oleObj name="Equation" r:id="rId4" imgW="1257120" imgH="380880" progId="Equation.DSMT4">
                    <p:embed/>
                    <p:pic>
                      <p:nvPicPr>
                        <p:cNvPr id="34" name="Object 19">
                          <a:extLst>
                            <a:ext uri="{FF2B5EF4-FFF2-40B4-BE49-F238E27FC236}">
                              <a16:creationId xmlns:a16="http://schemas.microsoft.com/office/drawing/2014/main" id="{160AC260-1CD5-479D-A9F6-FDFAA5C53D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94736" y="1750736"/>
                          <a:ext cx="1035050" cy="388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9">
              <a:extLst>
                <a:ext uri="{FF2B5EF4-FFF2-40B4-BE49-F238E27FC236}">
                  <a16:creationId xmlns:a16="http://schemas.microsoft.com/office/drawing/2014/main" id="{8897E7F8-D90B-4777-AF67-810E0A9D08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75885" y="1750736"/>
            <a:ext cx="793750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65160" imgH="380880" progId="Equation.DSMT4">
                    <p:embed/>
                  </p:oleObj>
                </mc:Choice>
                <mc:Fallback>
                  <p:oleObj name="Equation" r:id="rId6" imgW="965160" imgH="380880" progId="Equation.DSMT4">
                    <p:embed/>
                    <p:pic>
                      <p:nvPicPr>
                        <p:cNvPr id="35" name="Object 19">
                          <a:extLst>
                            <a:ext uri="{FF2B5EF4-FFF2-40B4-BE49-F238E27FC236}">
                              <a16:creationId xmlns:a16="http://schemas.microsoft.com/office/drawing/2014/main" id="{8897E7F8-D90B-4777-AF67-810E0A9D08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5885" y="1750736"/>
                          <a:ext cx="793750" cy="388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63CF97F-FBEB-41D9-99A8-1C6016BC5BF3}"/>
              </a:ext>
            </a:extLst>
          </p:cNvPr>
          <p:cNvGrpSpPr/>
          <p:nvPr/>
        </p:nvGrpSpPr>
        <p:grpSpPr>
          <a:xfrm>
            <a:off x="3475117" y="3961920"/>
            <a:ext cx="1035591" cy="957626"/>
            <a:chOff x="5568409" y="3552825"/>
            <a:chExt cx="1035591" cy="957626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86BE794D-4E66-4269-8912-039E619F30D8}"/>
                </a:ext>
              </a:extLst>
            </p:cNvPr>
            <p:cNvSpPr/>
            <p:nvPr/>
          </p:nvSpPr>
          <p:spPr>
            <a:xfrm>
              <a:off x="5568409" y="3986187"/>
              <a:ext cx="242292" cy="524264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7" name="Object 19">
              <a:extLst>
                <a:ext uri="{FF2B5EF4-FFF2-40B4-BE49-F238E27FC236}">
                  <a16:creationId xmlns:a16="http://schemas.microsoft.com/office/drawing/2014/main" id="{5C13104D-DB87-4BFB-9F0D-32A3FC5A22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2163" y="3552825"/>
            <a:ext cx="731837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88840" imgH="736560" progId="Equation.DSMT4">
                    <p:embed/>
                  </p:oleObj>
                </mc:Choice>
                <mc:Fallback>
                  <p:oleObj name="Equation" r:id="rId8" imgW="888840" imgH="736560" progId="Equation.DSMT4">
                    <p:embed/>
                    <p:pic>
                      <p:nvPicPr>
                        <p:cNvPr id="37" name="Object 19">
                          <a:extLst>
                            <a:ext uri="{FF2B5EF4-FFF2-40B4-BE49-F238E27FC236}">
                              <a16:creationId xmlns:a16="http://schemas.microsoft.com/office/drawing/2014/main" id="{5C13104D-DB87-4BFB-9F0D-32A3FC5A22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2163" y="3552825"/>
                          <a:ext cx="731837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25EAD8-1252-4B62-A86B-DA846B7021F3}"/>
              </a:ext>
            </a:extLst>
          </p:cNvPr>
          <p:cNvGrpSpPr/>
          <p:nvPr/>
        </p:nvGrpSpPr>
        <p:grpSpPr>
          <a:xfrm>
            <a:off x="2055264" y="3959387"/>
            <a:ext cx="1588522" cy="939908"/>
            <a:chOff x="6152903" y="4279838"/>
            <a:chExt cx="1588522" cy="939908"/>
          </a:xfrm>
        </p:grpSpPr>
        <p:graphicFrame>
          <p:nvGraphicFramePr>
            <p:cNvPr id="39" name="Object 19">
              <a:extLst>
                <a:ext uri="{FF2B5EF4-FFF2-40B4-BE49-F238E27FC236}">
                  <a16:creationId xmlns:a16="http://schemas.microsoft.com/office/drawing/2014/main" id="{7FCBF4F5-C40E-43F3-941F-4A2B046036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52903" y="4279838"/>
            <a:ext cx="868362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054080" imgH="736560" progId="Equation.DSMT4">
                    <p:embed/>
                  </p:oleObj>
                </mc:Choice>
                <mc:Fallback>
                  <p:oleObj name="Equation" r:id="rId10" imgW="1054080" imgH="736560" progId="Equation.DSMT4">
                    <p:embed/>
                    <p:pic>
                      <p:nvPicPr>
                        <p:cNvPr id="39" name="Object 19">
                          <a:extLst>
                            <a:ext uri="{FF2B5EF4-FFF2-40B4-BE49-F238E27FC236}">
                              <a16:creationId xmlns:a16="http://schemas.microsoft.com/office/drawing/2014/main" id="{7FCBF4F5-C40E-43F3-941F-4A2B046036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2903" y="4279838"/>
                          <a:ext cx="868362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2A8DAA8F-1040-4AB7-83CF-67A4214D1942}"/>
                </a:ext>
              </a:extLst>
            </p:cNvPr>
            <p:cNvSpPr/>
            <p:nvPr/>
          </p:nvSpPr>
          <p:spPr>
            <a:xfrm>
              <a:off x="6954835" y="4714395"/>
              <a:ext cx="786590" cy="505351"/>
            </a:xfrm>
            <a:prstGeom prst="arc">
              <a:avLst>
                <a:gd name="adj1" fmla="val 5124433"/>
                <a:gd name="adj2" fmla="val 21335450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3" name="Object 19">
            <a:extLst>
              <a:ext uri="{FF2B5EF4-FFF2-40B4-BE49-F238E27FC236}">
                <a16:creationId xmlns:a16="http://schemas.microsoft.com/office/drawing/2014/main" id="{27909F9C-8345-4217-9F4F-C9FF32BD9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4134794"/>
          <a:ext cx="32527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49560" imgH="825480" progId="Equation.DSMT4">
                  <p:embed/>
                </p:oleObj>
              </mc:Choice>
              <mc:Fallback>
                <p:oleObj name="Equation" r:id="rId12" imgW="3949560" imgH="825480" progId="Equation.DSMT4">
                  <p:embed/>
                  <p:pic>
                    <p:nvPicPr>
                      <p:cNvPr id="43" name="Object 19">
                        <a:extLst>
                          <a:ext uri="{FF2B5EF4-FFF2-40B4-BE49-F238E27FC236}">
                            <a16:creationId xmlns:a16="http://schemas.microsoft.com/office/drawing/2014/main" id="{27909F9C-8345-4217-9F4F-C9FF32BD9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134794"/>
                        <a:ext cx="3252788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9">
            <a:extLst>
              <a:ext uri="{FF2B5EF4-FFF2-40B4-BE49-F238E27FC236}">
                <a16:creationId xmlns:a16="http://schemas.microsoft.com/office/drawing/2014/main" id="{9410FCC7-3CAB-4BB1-A5EA-C6182CE0B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7609" y="4613905"/>
          <a:ext cx="5127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22080" imgH="736560" progId="Equation.DSMT4">
                  <p:embed/>
                </p:oleObj>
              </mc:Choice>
              <mc:Fallback>
                <p:oleObj name="Equation" r:id="rId14" imgW="622080" imgH="736560" progId="Equation.DSMT4">
                  <p:embed/>
                  <p:pic>
                    <p:nvPicPr>
                      <p:cNvPr id="48" name="Object 19">
                        <a:extLst>
                          <a:ext uri="{FF2B5EF4-FFF2-40B4-BE49-F238E27FC236}">
                            <a16:creationId xmlns:a16="http://schemas.microsoft.com/office/drawing/2014/main" id="{9410FCC7-3CAB-4BB1-A5EA-C6182CE0B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7609" y="4613905"/>
                        <a:ext cx="5127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39981B6F-AC61-36DE-5764-AEF5BD4FAB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520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AAB1B5A-2F18-48FE-A8E2-C7FCB96C4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94" y="873083"/>
            <a:ext cx="1124723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质点沿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轴作简谐振动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振幅为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 cm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周期为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noProof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cm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且向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轴正方向运动。求：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振动表达式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0.5 s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时质点的位移、速度和加速度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质点从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- 6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轴负方向运动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第一次回到平衡位置所需要的时间。</a:t>
            </a:r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8B72AEF2-1D51-4082-8551-7E236224E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55" y="1951364"/>
            <a:ext cx="9405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A3EC25C1-EF11-43A9-A016-96E3B969A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9" y="1927451"/>
            <a:ext cx="24208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设振动表达式为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C1725E98-531F-47E7-803B-0563FB9B2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676" y="1927870"/>
            <a:ext cx="31463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0.12 m ,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2 s </a:t>
            </a:r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1674A360-4CC5-4100-BA09-4DC0DE8D12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22982" y="1865967"/>
          <a:ext cx="267811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38200" imgH="507960" progId="Equation.DSMT4">
                  <p:embed/>
                </p:oleObj>
              </mc:Choice>
              <mc:Fallback>
                <p:oleObj name="Equation" r:id="rId2" imgW="3238200" imgH="507960" progId="Equation.DSMT4">
                  <p:embed/>
                  <p:pic>
                    <p:nvPicPr>
                      <p:cNvPr id="6" name="Object 19">
                        <a:extLst>
                          <a:ext uri="{FF2B5EF4-FFF2-40B4-BE49-F238E27FC236}">
                            <a16:creationId xmlns:a16="http://schemas.microsoft.com/office/drawing/2014/main" id="{1674A360-4CC5-4100-BA09-4DC0DE8D12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2982" y="1865967"/>
                        <a:ext cx="2678112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0">
            <a:extLst>
              <a:ext uri="{FF2B5EF4-FFF2-40B4-BE49-F238E27FC236}">
                <a16:creationId xmlns:a16="http://schemas.microsoft.com/office/drawing/2014/main" id="{2775DCA4-A04E-4C9D-A0DF-5C4E1B51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643" y="2413120"/>
            <a:ext cx="1236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初始条件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D4C65C63-8335-4D5F-B0D7-3B4FEA5A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377" y="2411493"/>
            <a:ext cx="53052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0.06 m ,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0</a:t>
            </a:r>
          </a:p>
        </p:txBody>
      </p:sp>
      <p:graphicFrame>
        <p:nvGraphicFramePr>
          <p:cNvPr id="9" name="Object 22">
            <a:extLst>
              <a:ext uri="{FF2B5EF4-FFF2-40B4-BE49-F238E27FC236}">
                <a16:creationId xmlns:a16="http://schemas.microsoft.com/office/drawing/2014/main" id="{88C84C97-C825-4DA5-B81E-794475989E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1700" y="1960419"/>
          <a:ext cx="1889810" cy="33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34880" imgH="355320" progId="Equation.DSMT4">
                  <p:embed/>
                </p:oleObj>
              </mc:Choice>
              <mc:Fallback>
                <p:oleObj name="Equation" r:id="rId4" imgW="2234880" imgH="355320" progId="Equation.DSMT4">
                  <p:embed/>
                  <p:pic>
                    <p:nvPicPr>
                      <p:cNvPr id="9" name="Object 22">
                        <a:extLst>
                          <a:ext uri="{FF2B5EF4-FFF2-40B4-BE49-F238E27FC236}">
                            <a16:creationId xmlns:a16="http://schemas.microsoft.com/office/drawing/2014/main" id="{88C84C97-C825-4DA5-B81E-794475989E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700" y="1960419"/>
                        <a:ext cx="1889810" cy="33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3">
            <a:extLst>
              <a:ext uri="{FF2B5EF4-FFF2-40B4-BE49-F238E27FC236}">
                <a16:creationId xmlns:a16="http://schemas.microsoft.com/office/drawing/2014/main" id="{A47B16C1-C800-4953-8486-25438D08D0A5}"/>
              </a:ext>
            </a:extLst>
          </p:cNvPr>
          <p:cNvGrpSpPr>
            <a:grpSpLocks/>
          </p:cNvGrpSpPr>
          <p:nvPr/>
        </p:nvGrpSpPr>
        <p:grpSpPr bwMode="auto">
          <a:xfrm>
            <a:off x="1120236" y="2395505"/>
            <a:ext cx="3145308" cy="400277"/>
            <a:chOff x="255" y="1429"/>
            <a:chExt cx="4110" cy="538"/>
          </a:xfrm>
        </p:grpSpPr>
        <p:graphicFrame>
          <p:nvGraphicFramePr>
            <p:cNvPr id="11" name="Object 24">
              <a:extLst>
                <a:ext uri="{FF2B5EF4-FFF2-40B4-BE49-F238E27FC236}">
                  <a16:creationId xmlns:a16="http://schemas.microsoft.com/office/drawing/2014/main" id="{0B7726F5-A9BA-4019-BCE5-EA0A6F6FFE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" y="1513"/>
            <a:ext cx="320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654280" imgH="355320" progId="Equation.DSMT4">
                    <p:embed/>
                  </p:oleObj>
                </mc:Choice>
                <mc:Fallback>
                  <p:oleObj name="Equation" r:id="rId6" imgW="2654280" imgH="355320" progId="Equation.DSMT4">
                    <p:embed/>
                    <p:pic>
                      <p:nvPicPr>
                        <p:cNvPr id="11" name="Object 24">
                          <a:extLst>
                            <a:ext uri="{FF2B5EF4-FFF2-40B4-BE49-F238E27FC236}">
                              <a16:creationId xmlns:a16="http://schemas.microsoft.com/office/drawing/2014/main" id="{0B7726F5-A9BA-4019-BCE5-EA0A6F6FFE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" y="1513"/>
                          <a:ext cx="320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25">
              <a:extLst>
                <a:ext uri="{FF2B5EF4-FFF2-40B4-BE49-F238E27FC236}">
                  <a16:creationId xmlns:a16="http://schemas.microsoft.com/office/drawing/2014/main" id="{5E1348B9-AEF2-4587-A5DA-BDC257C21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4" y="1429"/>
              <a:ext cx="1121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DBACE26-F7B5-44AC-AFBD-3DE41702B50C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7">
            <a:extLst>
              <a:ext uri="{FF2B5EF4-FFF2-40B4-BE49-F238E27FC236}">
                <a16:creationId xmlns:a16="http://schemas.microsoft.com/office/drawing/2014/main" id="{F2C72864-3BE6-4A76-85AA-6B97765D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523" y="3091273"/>
            <a:ext cx="40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kumimoji="1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初始条件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kumimoji="1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旋转矢量法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求初相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</a:p>
        </p:txBody>
      </p:sp>
      <p:sp>
        <p:nvSpPr>
          <p:cNvPr id="30" name="Text Box 18">
            <a:extLst>
              <a:ext uri="{FF2B5EF4-FFF2-40B4-BE49-F238E27FC236}">
                <a16:creationId xmlns:a16="http://schemas.microsoft.com/office/drawing/2014/main" id="{48BCC1FC-59AC-44D0-882D-587CFAF40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700" y="3655398"/>
            <a:ext cx="5472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位移为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cm </a:t>
            </a:r>
            <a:r>
              <a:rPr lang="en-US" altLang="zh-CN" sz="2000" noProof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noProof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且向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轴正方向运动</a:t>
            </a: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03C03065-3824-4547-955D-86A7579C223C}"/>
              </a:ext>
            </a:extLst>
          </p:cNvPr>
          <p:cNvGrpSpPr>
            <a:grpSpLocks/>
          </p:cNvGrpSpPr>
          <p:nvPr/>
        </p:nvGrpSpPr>
        <p:grpSpPr bwMode="auto">
          <a:xfrm>
            <a:off x="3309638" y="4930390"/>
            <a:ext cx="3455240" cy="527930"/>
            <a:chOff x="1953" y="1776"/>
            <a:chExt cx="3135" cy="479"/>
          </a:xfrm>
        </p:grpSpPr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AF8F9B82-C5BD-4C2B-B51A-5E53903E9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3" y="2108"/>
              <a:ext cx="2703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Line 21">
              <a:extLst>
                <a:ext uri="{FF2B5EF4-FFF2-40B4-BE49-F238E27FC236}">
                  <a16:creationId xmlns:a16="http://schemas.microsoft.com/office/drawing/2014/main" id="{423C566D-5B3D-4EFE-A78A-C47812FFA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206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Line 22">
              <a:extLst>
                <a:ext uri="{FF2B5EF4-FFF2-40B4-BE49-F238E27FC236}">
                  <a16:creationId xmlns:a16="http://schemas.microsoft.com/office/drawing/2014/main" id="{91810461-6EAB-4466-A261-8D0FAA31C2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206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Text Box 23">
              <a:extLst>
                <a:ext uri="{FF2B5EF4-FFF2-40B4-BE49-F238E27FC236}">
                  <a16:creationId xmlns:a16="http://schemas.microsoft.com/office/drawing/2014/main" id="{1F1840CD-3069-47F8-ADC1-20E5AD744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776"/>
              <a:ext cx="432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36" name="Text Box 24">
              <a:extLst>
                <a:ext uri="{FF2B5EF4-FFF2-40B4-BE49-F238E27FC236}">
                  <a16:creationId xmlns:a16="http://schemas.microsoft.com/office/drawing/2014/main" id="{0AF1DD17-F063-4164-AC64-E631EA6CD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920"/>
              <a:ext cx="432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</p:grpSp>
      <p:sp>
        <p:nvSpPr>
          <p:cNvPr id="37" name="Oval 25">
            <a:extLst>
              <a:ext uri="{FF2B5EF4-FFF2-40B4-BE49-F238E27FC236}">
                <a16:creationId xmlns:a16="http://schemas.microsoft.com/office/drawing/2014/main" id="{12AD0271-01E2-440C-9FBE-39FCFD377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865" y="5241197"/>
            <a:ext cx="105806" cy="1058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Line 26">
            <a:extLst>
              <a:ext uri="{FF2B5EF4-FFF2-40B4-BE49-F238E27FC236}">
                <a16:creationId xmlns:a16="http://schemas.microsoft.com/office/drawing/2014/main" id="{546118D5-DE20-4E01-9DF2-C16B2A8EE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273" y="5020408"/>
            <a:ext cx="475914" cy="110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9" name="Group 29">
            <a:extLst>
              <a:ext uri="{FF2B5EF4-FFF2-40B4-BE49-F238E27FC236}">
                <a16:creationId xmlns:a16="http://schemas.microsoft.com/office/drawing/2014/main" id="{5F621265-14DB-4702-BB4C-35761E7C9FB8}"/>
              </a:ext>
            </a:extLst>
          </p:cNvPr>
          <p:cNvGrpSpPr>
            <a:grpSpLocks/>
          </p:cNvGrpSpPr>
          <p:nvPr/>
        </p:nvGrpSpPr>
        <p:grpSpPr bwMode="auto">
          <a:xfrm>
            <a:off x="4745536" y="6337710"/>
            <a:ext cx="397877" cy="231452"/>
            <a:chOff x="3504" y="3294"/>
            <a:chExt cx="361" cy="210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FD7B245-8B63-4ED1-AF01-64E22CF2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3312"/>
              <a:ext cx="336" cy="192"/>
            </a:xfrm>
            <a:custGeom>
              <a:avLst/>
              <a:gdLst>
                <a:gd name="T0" fmla="*/ 0 w 336"/>
                <a:gd name="T1" fmla="*/ 192 h 192"/>
                <a:gd name="T2" fmla="*/ 192 w 336"/>
                <a:gd name="T3" fmla="*/ 144 h 192"/>
                <a:gd name="T4" fmla="*/ 336 w 336"/>
                <a:gd name="T5" fmla="*/ 0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0" y="192"/>
                  </a:moveTo>
                  <a:cubicBezTo>
                    <a:pt x="68" y="184"/>
                    <a:pt x="136" y="176"/>
                    <a:pt x="192" y="144"/>
                  </a:cubicBezTo>
                  <a:cubicBezTo>
                    <a:pt x="248" y="112"/>
                    <a:pt x="292" y="56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1">
              <a:extLst>
                <a:ext uri="{FF2B5EF4-FFF2-40B4-BE49-F238E27FC236}">
                  <a16:creationId xmlns:a16="http://schemas.microsoft.com/office/drawing/2014/main" id="{2E04E171-7FCE-42C4-A621-8BDFF960F1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5" y="3294"/>
              <a:ext cx="50" cy="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2" name="Text Box 32">
            <a:extLst>
              <a:ext uri="{FF2B5EF4-FFF2-40B4-BE49-F238E27FC236}">
                <a16:creationId xmlns:a16="http://schemas.microsoft.com/office/drawing/2014/main" id="{7595FA62-2463-40F7-84CA-8E47DB972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533" y="5654838"/>
            <a:ext cx="476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3" name="Text Box 33">
            <a:extLst>
              <a:ext uri="{FF2B5EF4-FFF2-40B4-BE49-F238E27FC236}">
                <a16:creationId xmlns:a16="http://schemas.microsoft.com/office/drawing/2014/main" id="{CE9163DD-4BDA-409E-889F-7875F7033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4717" y="5343832"/>
            <a:ext cx="5819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/2</a:t>
            </a:r>
          </a:p>
        </p:txBody>
      </p:sp>
      <p:grpSp>
        <p:nvGrpSpPr>
          <p:cNvPr id="44" name="Group 40">
            <a:extLst>
              <a:ext uri="{FF2B5EF4-FFF2-40B4-BE49-F238E27FC236}">
                <a16:creationId xmlns:a16="http://schemas.microsoft.com/office/drawing/2014/main" id="{1BE27044-8F3B-4100-9363-BE0B85C786CF}"/>
              </a:ext>
            </a:extLst>
          </p:cNvPr>
          <p:cNvGrpSpPr>
            <a:grpSpLocks/>
          </p:cNvGrpSpPr>
          <p:nvPr/>
        </p:nvGrpSpPr>
        <p:grpSpPr bwMode="auto">
          <a:xfrm>
            <a:off x="4178051" y="4150067"/>
            <a:ext cx="758279" cy="2299085"/>
            <a:chOff x="4604" y="255"/>
            <a:chExt cx="688" cy="2086"/>
          </a:xfrm>
        </p:grpSpPr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AECD782F-A68F-4883-8DA8-4D0A825A5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1298"/>
              <a:ext cx="680" cy="1043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0F7D9C7F-301C-47FD-A5CE-1CFBD6061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4" y="255"/>
              <a:ext cx="1" cy="200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Line 34">
              <a:extLst>
                <a:ext uri="{FF2B5EF4-FFF2-40B4-BE49-F238E27FC236}">
                  <a16:creationId xmlns:a16="http://schemas.microsoft.com/office/drawing/2014/main" id="{1F295710-211E-47BF-89AD-A81CCE24B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4" y="255"/>
              <a:ext cx="688" cy="104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8" name="Group 35">
            <a:extLst>
              <a:ext uri="{FF2B5EF4-FFF2-40B4-BE49-F238E27FC236}">
                <a16:creationId xmlns:a16="http://schemas.microsoft.com/office/drawing/2014/main" id="{DB6E383A-13FA-4BCD-8F67-108241D5D1DE}"/>
              </a:ext>
            </a:extLst>
          </p:cNvPr>
          <p:cNvGrpSpPr>
            <a:grpSpLocks/>
          </p:cNvGrpSpPr>
          <p:nvPr/>
        </p:nvGrpSpPr>
        <p:grpSpPr bwMode="auto">
          <a:xfrm>
            <a:off x="4550436" y="4304446"/>
            <a:ext cx="317419" cy="370322"/>
            <a:chOff x="4368" y="1008"/>
            <a:chExt cx="288" cy="336"/>
          </a:xfrm>
        </p:grpSpPr>
        <p:sp>
          <p:nvSpPr>
            <p:cNvPr id="49" name="Line 36">
              <a:extLst>
                <a:ext uri="{FF2B5EF4-FFF2-40B4-BE49-F238E27FC236}">
                  <a16:creationId xmlns:a16="http://schemas.microsoft.com/office/drawing/2014/main" id="{28F46D6D-3B09-4A6C-A191-B09729EE2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1008"/>
              <a:ext cx="288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37">
              <a:extLst>
                <a:ext uri="{FF2B5EF4-FFF2-40B4-BE49-F238E27FC236}">
                  <a16:creationId xmlns:a16="http://schemas.microsoft.com/office/drawing/2014/main" id="{B48EDF68-18B8-49C9-9D47-F238755B1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008"/>
              <a:ext cx="24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1" name="Object 38">
            <a:extLst>
              <a:ext uri="{FF2B5EF4-FFF2-40B4-BE49-F238E27FC236}">
                <a16:creationId xmlns:a16="http://schemas.microsoft.com/office/drawing/2014/main" id="{037D871D-EE70-41E6-B5C8-16F3DA01F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7538"/>
              </p:ext>
            </p:extLst>
          </p:nvPr>
        </p:nvGraphicFramePr>
        <p:xfrm>
          <a:off x="4346238" y="5256427"/>
          <a:ext cx="379454" cy="50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736560" progId="Equation.DSMT4">
                  <p:embed/>
                </p:oleObj>
              </mc:Choice>
              <mc:Fallback>
                <p:oleObj name="Equation" r:id="rId8" imgW="482400" imgH="736560" progId="Equation.DSMT4">
                  <p:embed/>
                  <p:pic>
                    <p:nvPicPr>
                      <p:cNvPr id="51" name="Object 38">
                        <a:extLst>
                          <a:ext uri="{FF2B5EF4-FFF2-40B4-BE49-F238E27FC236}">
                            <a16:creationId xmlns:a16="http://schemas.microsoft.com/office/drawing/2014/main" id="{037D871D-EE70-41E6-B5C8-16F3DA01F6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238" y="5256427"/>
                        <a:ext cx="379454" cy="504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9">
            <a:extLst>
              <a:ext uri="{FF2B5EF4-FFF2-40B4-BE49-F238E27FC236}">
                <a16:creationId xmlns:a16="http://schemas.microsoft.com/office/drawing/2014/main" id="{60FB745D-A7C6-4808-A9B3-DC2B86D96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739073"/>
              </p:ext>
            </p:extLst>
          </p:nvPr>
        </p:nvGraphicFramePr>
        <p:xfrm>
          <a:off x="3508456" y="6157489"/>
          <a:ext cx="924835" cy="503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49080" imgH="736560" progId="Equation.DSMT4">
                  <p:embed/>
                </p:oleObj>
              </mc:Choice>
              <mc:Fallback>
                <p:oleObj name="Equation" r:id="rId10" imgW="1549080" imgH="736560" progId="Equation.DSMT4">
                  <p:embed/>
                  <p:pic>
                    <p:nvPicPr>
                      <p:cNvPr id="52" name="Object 39">
                        <a:extLst>
                          <a:ext uri="{FF2B5EF4-FFF2-40B4-BE49-F238E27FC236}">
                            <a16:creationId xmlns:a16="http://schemas.microsoft.com/office/drawing/2014/main" id="{60FB745D-A7C6-4808-A9B3-DC2B86D960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456" y="6157489"/>
                        <a:ext cx="924835" cy="503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16">
            <a:extLst>
              <a:ext uri="{FF2B5EF4-FFF2-40B4-BE49-F238E27FC236}">
                <a16:creationId xmlns:a16="http://schemas.microsoft.com/office/drawing/2014/main" id="{21F83F0D-424E-47F7-B95E-679855321D1C}"/>
              </a:ext>
            </a:extLst>
          </p:cNvPr>
          <p:cNvGrpSpPr>
            <a:grpSpLocks/>
          </p:cNvGrpSpPr>
          <p:nvPr/>
        </p:nvGrpSpPr>
        <p:grpSpPr bwMode="auto">
          <a:xfrm>
            <a:off x="8622982" y="5942653"/>
            <a:ext cx="2728243" cy="699116"/>
            <a:chOff x="7201" y="3078"/>
            <a:chExt cx="2182" cy="482"/>
          </a:xfrm>
        </p:grpSpPr>
        <p:graphicFrame>
          <p:nvGraphicFramePr>
            <p:cNvPr id="23" name="Object 8">
              <a:extLst>
                <a:ext uri="{FF2B5EF4-FFF2-40B4-BE49-F238E27FC236}">
                  <a16:creationId xmlns:a16="http://schemas.microsoft.com/office/drawing/2014/main" id="{8275210F-80F2-D4F9-0BC6-22336C5890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1" y="3078"/>
            <a:ext cx="1733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20480" imgH="406080" progId="Equation.DSMT4">
                    <p:embed/>
                  </p:oleObj>
                </mc:Choice>
                <mc:Fallback>
                  <p:oleObj name="Equation" r:id="rId12" imgW="1320480" imgH="406080" progId="Equation.DSMT4">
                    <p:embed/>
                    <p:pic>
                      <p:nvPicPr>
                        <p:cNvPr id="23" name="Object 8">
                          <a:extLst>
                            <a:ext uri="{FF2B5EF4-FFF2-40B4-BE49-F238E27FC236}">
                              <a16:creationId xmlns:a16="http://schemas.microsoft.com/office/drawing/2014/main" id="{8275210F-80F2-D4F9-0BC6-22336C5890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1" y="3078"/>
                          <a:ext cx="1733" cy="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14">
              <a:extLst>
                <a:ext uri="{FF2B5EF4-FFF2-40B4-BE49-F238E27FC236}">
                  <a16:creationId xmlns:a16="http://schemas.microsoft.com/office/drawing/2014/main" id="{0B8119B9-82EE-B358-855A-ED95FB70F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" y="3194"/>
              <a:ext cx="528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</a:p>
          </p:txBody>
        </p:sp>
      </p:grpSp>
      <p:sp>
        <p:nvSpPr>
          <p:cNvPr id="55" name="Rectangle 7">
            <a:extLst>
              <a:ext uri="{FF2B5EF4-FFF2-40B4-BE49-F238E27FC236}">
                <a16:creationId xmlns:a16="http://schemas.microsoft.com/office/drawing/2014/main" id="{AFE17FD3-1B9D-61EB-67F7-79BDE0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1232" y="5655880"/>
            <a:ext cx="16385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振动表达式为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4BA337-8750-C62F-1CDA-C2FFB0E2B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012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7" grpId="0" autoUpdateAnimBg="0"/>
      <p:bldP spid="8" grpId="0" autoUpdateAnimBg="0"/>
      <p:bldP spid="29" grpId="0" autoUpdateAnimBg="0"/>
      <p:bldP spid="30" grpId="0" autoUpdateAnimBg="0"/>
      <p:bldP spid="37" grpId="0" animBg="1"/>
      <p:bldP spid="42" grpId="0" autoUpdateAnimBg="0"/>
      <p:bldP spid="43" grpId="0" autoUpdateAnimBg="0"/>
      <p:bldP spid="5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65FEAC-FD3D-74FD-0D3A-3707ED7D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2" y="0"/>
            <a:ext cx="1180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5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8ADA22-BADD-C700-7F6E-258F43883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t="4278" b="7155"/>
          <a:stretch/>
        </p:blipFill>
        <p:spPr>
          <a:xfrm>
            <a:off x="478972" y="4544930"/>
            <a:ext cx="10253709" cy="1890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76BFC5-E20B-2675-0133-2F19651AFF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972" y="2829413"/>
            <a:ext cx="10253709" cy="18061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12E7CF-2640-999F-80AF-1D08F8A29F79}"/>
              </a:ext>
            </a:extLst>
          </p:cNvPr>
          <p:cNvSpPr txBox="1"/>
          <p:nvPr/>
        </p:nvSpPr>
        <p:spPr>
          <a:xfrm>
            <a:off x="10732681" y="314773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AE452D-818B-1397-E4F2-78C01382F6AC}"/>
              </a:ext>
            </a:extLst>
          </p:cNvPr>
          <p:cNvSpPr txBox="1"/>
          <p:nvPr/>
        </p:nvSpPr>
        <p:spPr>
          <a:xfrm>
            <a:off x="10494256" y="5155636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C41383-EA63-5C4E-C990-565B86456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09" y="1032422"/>
            <a:ext cx="9475433" cy="16385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977E963-AF75-9F1E-90C7-F51657DEE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278889"/>
              </p:ext>
            </p:extLst>
          </p:nvPr>
        </p:nvGraphicFramePr>
        <p:xfrm>
          <a:off x="3233224" y="1800902"/>
          <a:ext cx="558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622080" progId="Equation.DSMT4">
                  <p:embed/>
                </p:oleObj>
              </mc:Choice>
              <mc:Fallback>
                <p:oleObj name="Equation" r:id="rId7" imgW="558720" imgH="6220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B31F7F6-70C1-48B9-1B85-3048DEEDE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3224" y="1800902"/>
                        <a:ext cx="5588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A692462-A525-5143-2A10-07F52DB08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3214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2658BD-2804-5E7C-3904-302A94A10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t="3280" b="10120"/>
          <a:stretch/>
        </p:blipFill>
        <p:spPr>
          <a:xfrm>
            <a:off x="-1" y="1389489"/>
            <a:ext cx="12192000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EE0A03-25DB-582A-A5BC-4C01D12F4E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733" y="2549647"/>
            <a:ext cx="4080222" cy="2139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DDED98-62AB-FD42-2318-E8F44869D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05" y="4944195"/>
            <a:ext cx="10283356" cy="171656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ED64B6-CBD4-FDB7-9C23-46428F23EECD}"/>
              </a:ext>
            </a:extLst>
          </p:cNvPr>
          <p:cNvSpPr txBox="1"/>
          <p:nvPr/>
        </p:nvSpPr>
        <p:spPr>
          <a:xfrm>
            <a:off x="9827374" y="2036656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800CF3-6A97-028C-54E6-4BE9C082B139}"/>
              </a:ext>
            </a:extLst>
          </p:cNvPr>
          <p:cNvSpPr txBox="1"/>
          <p:nvPr/>
        </p:nvSpPr>
        <p:spPr>
          <a:xfrm>
            <a:off x="8886341" y="5510090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FD9F32-C3BC-B22F-DB23-B5D7E5A56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08194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5C6912C6-81EA-4BED-AC3A-E7D97C9CB77C}"/>
              </a:ext>
            </a:extLst>
          </p:cNvPr>
          <p:cNvSpPr/>
          <p:nvPr/>
        </p:nvSpPr>
        <p:spPr>
          <a:xfrm>
            <a:off x="7290405" y="5856821"/>
            <a:ext cx="3666837" cy="824952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C91C8734-79DB-4B62-A345-E8D1CF8964F5}"/>
              </a:ext>
            </a:extLst>
          </p:cNvPr>
          <p:cNvSpPr/>
          <p:nvPr/>
        </p:nvSpPr>
        <p:spPr>
          <a:xfrm>
            <a:off x="7125405" y="4932126"/>
            <a:ext cx="4112682" cy="582609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29046AF-C01C-4498-8E3B-C2904F30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752" y="1968817"/>
            <a:ext cx="9604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分振动 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F02707DD-87D9-4D11-A6E4-B2378312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102" y="3028890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合振动 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F42403F4-EBA8-41E8-841F-22916522C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8157" y="4386527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合振动仍是简谐运动</a:t>
            </a: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536CD2EF-689F-4917-9288-1909A35E2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4353" y="5004494"/>
          <a:ext cx="3971667" cy="45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68600" imgH="507960" progId="Equation.DSMT4">
                  <p:embed/>
                </p:oleObj>
              </mc:Choice>
              <mc:Fallback>
                <p:oleObj name="Equation" r:id="rId5" imgW="4368600" imgH="507960" progId="Equation.DSMT4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536CD2EF-689F-4917-9288-1909A35E2A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4353" y="5004494"/>
                        <a:ext cx="3971667" cy="459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9DB47998-CA88-4D9A-8722-6999F6EC38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661" y="5885227"/>
          <a:ext cx="35052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720960" imgH="812520" progId="Equation.DSMT4">
                  <p:embed/>
                </p:oleObj>
              </mc:Choice>
              <mc:Fallback>
                <p:oleObj name="Equation" r:id="rId7" imgW="3720960" imgH="812520" progId="Equation.DSMT4">
                  <p:embed/>
                  <p:pic>
                    <p:nvPicPr>
                      <p:cNvPr id="6" name="Object 10">
                        <a:extLst>
                          <a:ext uri="{FF2B5EF4-FFF2-40B4-BE49-F238E27FC236}">
                            <a16:creationId xmlns:a16="http://schemas.microsoft.com/office/drawing/2014/main" id="{9DB47998-CA88-4D9A-8722-6999F6EC38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661" y="5885227"/>
                        <a:ext cx="35052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5A47A654-57EC-4545-B08B-63A9FB4326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5569" y="2912693"/>
          <a:ext cx="1638021" cy="535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240" imgH="215640" progId="Equation.3">
                  <p:embed/>
                </p:oleObj>
              </mc:Choice>
              <mc:Fallback>
                <p:oleObj name="Equation" r:id="rId9" imgW="660240" imgH="215640" progId="Equation.3">
                  <p:embed/>
                  <p:pic>
                    <p:nvPicPr>
                      <p:cNvPr id="7" name="Object 11">
                        <a:extLst>
                          <a:ext uri="{FF2B5EF4-FFF2-40B4-BE49-F238E27FC236}">
                            <a16:creationId xmlns:a16="http://schemas.microsoft.com/office/drawing/2014/main" id="{5A47A654-57EC-4545-B08B-63A9FB432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569" y="2912693"/>
                        <a:ext cx="1638021" cy="5352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3">
            <a:extLst>
              <a:ext uri="{FF2B5EF4-FFF2-40B4-BE49-F238E27FC236}">
                <a16:creationId xmlns:a16="http://schemas.microsoft.com/office/drawing/2014/main" id="{68E1ED4A-482A-4DA8-9A5E-136A744545C2}"/>
              </a:ext>
            </a:extLst>
          </p:cNvPr>
          <p:cNvGrpSpPr>
            <a:grpSpLocks/>
          </p:cNvGrpSpPr>
          <p:nvPr/>
        </p:nvGrpSpPr>
        <p:grpSpPr bwMode="auto">
          <a:xfrm>
            <a:off x="7507064" y="444571"/>
            <a:ext cx="3082925" cy="1730375"/>
            <a:chOff x="3381" y="556"/>
            <a:chExt cx="1942" cy="1090"/>
          </a:xfrm>
        </p:grpSpPr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C691A712-8E75-420B-831A-A802B8A2F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1" y="624"/>
              <a:ext cx="1899" cy="804"/>
            </a:xfrm>
            <a:prstGeom prst="line">
              <a:avLst/>
            </a:prstGeom>
            <a:noFill/>
            <a:ln w="2857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140CD53A-88B8-490C-B8BF-E177B5D42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9" y="556"/>
              <a:ext cx="694" cy="109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A94F03FF-49D9-4704-B8BE-FA081EE64EAC}"/>
              </a:ext>
            </a:extLst>
          </p:cNvPr>
          <p:cNvGrpSpPr>
            <a:grpSpLocks/>
          </p:cNvGrpSpPr>
          <p:nvPr/>
        </p:nvGrpSpPr>
        <p:grpSpPr bwMode="auto">
          <a:xfrm>
            <a:off x="6462489" y="2109858"/>
            <a:ext cx="3081338" cy="1382713"/>
            <a:chOff x="2688" y="1742"/>
            <a:chExt cx="1941" cy="871"/>
          </a:xfrm>
        </p:grpSpPr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A30343E3-9726-47DE-9756-CD78F006F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742"/>
              <a:ext cx="1941" cy="871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8">
              <a:extLst>
                <a:ext uri="{FF2B5EF4-FFF2-40B4-BE49-F238E27FC236}">
                  <a16:creationId xmlns:a16="http://schemas.microsoft.com/office/drawing/2014/main" id="{84716A1C-C4F5-4C4A-B93E-9E5A6C9AC1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3" y="2003"/>
            <a:ext cx="216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42720" imgH="520560" progId="Equation.DSMT4">
                    <p:embed/>
                  </p:oleObj>
                </mc:Choice>
                <mc:Fallback>
                  <p:oleObj name="Equation" r:id="rId11" imgW="342720" imgH="520560" progId="Equation.DSMT4">
                    <p:embed/>
                    <p:pic>
                      <p:nvPicPr>
                        <p:cNvPr id="13" name="Object 18">
                          <a:extLst>
                            <a:ext uri="{FF2B5EF4-FFF2-40B4-BE49-F238E27FC236}">
                              <a16:creationId xmlns:a16="http://schemas.microsoft.com/office/drawing/2014/main" id="{84716A1C-C4F5-4C4A-B93E-9E5A6C9AC1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" y="2003"/>
                          <a:ext cx="216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D5A8574A-32A1-4C6D-A82E-EB47EBA4B6B0}"/>
              </a:ext>
            </a:extLst>
          </p:cNvPr>
          <p:cNvGrpSpPr>
            <a:grpSpLocks/>
          </p:cNvGrpSpPr>
          <p:nvPr/>
        </p:nvGrpSpPr>
        <p:grpSpPr bwMode="auto">
          <a:xfrm>
            <a:off x="6462490" y="1763783"/>
            <a:ext cx="1100138" cy="1728788"/>
            <a:chOff x="2688" y="1524"/>
            <a:chExt cx="693" cy="1089"/>
          </a:xfrm>
        </p:grpSpPr>
        <p:sp>
          <p:nvSpPr>
            <p:cNvPr id="15" name="Line 20">
              <a:extLst>
                <a:ext uri="{FF2B5EF4-FFF2-40B4-BE49-F238E27FC236}">
                  <a16:creationId xmlns:a16="http://schemas.microsoft.com/office/drawing/2014/main" id="{96C5CF89-65C5-4C53-BB68-9B2E46CE0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24"/>
              <a:ext cx="693" cy="108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Object 21">
              <a:extLst>
                <a:ext uri="{FF2B5EF4-FFF2-40B4-BE49-F238E27FC236}">
                  <a16:creationId xmlns:a16="http://schemas.microsoft.com/office/drawing/2014/main" id="{57CCCC96-C3F3-43A3-B7B2-EE18A793EE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08" y="1713"/>
            <a:ext cx="24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80880" imgH="520560" progId="Equation.DSMT4">
                    <p:embed/>
                  </p:oleObj>
                </mc:Choice>
                <mc:Fallback>
                  <p:oleObj name="Equation" r:id="rId13" imgW="380880" imgH="520560" progId="Equation.DSMT4">
                    <p:embed/>
                    <p:pic>
                      <p:nvPicPr>
                        <p:cNvPr id="16" name="Object 21">
                          <a:extLst>
                            <a:ext uri="{FF2B5EF4-FFF2-40B4-BE49-F238E27FC236}">
                              <a16:creationId xmlns:a16="http://schemas.microsoft.com/office/drawing/2014/main" id="{57CCCC96-C3F3-43A3-B7B2-EE18A793EE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8" y="1713"/>
                          <a:ext cx="240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22">
            <a:extLst>
              <a:ext uri="{FF2B5EF4-FFF2-40B4-BE49-F238E27FC236}">
                <a16:creationId xmlns:a16="http://schemas.microsoft.com/office/drawing/2014/main" id="{928B7419-7DA7-48D6-BB86-7B486558DF7E}"/>
              </a:ext>
            </a:extLst>
          </p:cNvPr>
          <p:cNvGrpSpPr>
            <a:grpSpLocks/>
          </p:cNvGrpSpPr>
          <p:nvPr/>
        </p:nvGrpSpPr>
        <p:grpSpPr bwMode="auto">
          <a:xfrm>
            <a:off x="6462489" y="468384"/>
            <a:ext cx="4121151" cy="3024188"/>
            <a:chOff x="2688" y="708"/>
            <a:chExt cx="2596" cy="1905"/>
          </a:xfrm>
        </p:grpSpPr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613678CC-118A-41CB-90E4-A8BADC4A85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708"/>
              <a:ext cx="2596" cy="190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Object 24">
              <a:extLst>
                <a:ext uri="{FF2B5EF4-FFF2-40B4-BE49-F238E27FC236}">
                  <a16:creationId xmlns:a16="http://schemas.microsoft.com/office/drawing/2014/main" id="{B6DA3C8F-870F-43F9-9FFA-B55462AB50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0" y="1070"/>
            <a:ext cx="324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52280" imgH="203040" progId="Equation.3">
                    <p:embed/>
                  </p:oleObj>
                </mc:Choice>
                <mc:Fallback>
                  <p:oleObj name="Equation" r:id="rId15" imgW="152280" imgH="203040" progId="Equation.3">
                    <p:embed/>
                    <p:pic>
                      <p:nvPicPr>
                        <p:cNvPr id="19" name="Object 24">
                          <a:extLst>
                            <a:ext uri="{FF2B5EF4-FFF2-40B4-BE49-F238E27FC236}">
                              <a16:creationId xmlns:a16="http://schemas.microsoft.com/office/drawing/2014/main" id="{B6DA3C8F-870F-43F9-9FFA-B55462AB50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0" y="1070"/>
                          <a:ext cx="324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3A988572-334B-4FA4-8D7F-F8D531E76939}"/>
              </a:ext>
            </a:extLst>
          </p:cNvPr>
          <p:cNvGrpSpPr>
            <a:grpSpLocks/>
          </p:cNvGrpSpPr>
          <p:nvPr/>
        </p:nvGrpSpPr>
        <p:grpSpPr bwMode="auto">
          <a:xfrm>
            <a:off x="10422828" y="286722"/>
            <a:ext cx="588527" cy="344633"/>
            <a:chOff x="5322" y="380"/>
            <a:chExt cx="444" cy="260"/>
          </a:xfrm>
        </p:grpSpPr>
        <p:sp>
          <p:nvSpPr>
            <p:cNvPr id="21" name="Arc 26">
              <a:extLst>
                <a:ext uri="{FF2B5EF4-FFF2-40B4-BE49-F238E27FC236}">
                  <a16:creationId xmlns:a16="http://schemas.microsoft.com/office/drawing/2014/main" id="{476256C6-1A9F-4820-A4E4-85C00EC259F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322" y="421"/>
              <a:ext cx="242" cy="219"/>
            </a:xfrm>
            <a:custGeom>
              <a:avLst/>
              <a:gdLst>
                <a:gd name="T0" fmla="*/ 0 w 21600"/>
                <a:gd name="T1" fmla="*/ 0 h 22625"/>
                <a:gd name="T2" fmla="*/ 0 w 21600"/>
                <a:gd name="T3" fmla="*/ 0 h 22625"/>
                <a:gd name="T4" fmla="*/ 0 w 21600"/>
                <a:gd name="T5" fmla="*/ 0 h 2262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625"/>
                <a:gd name="T11" fmla="*/ 21600 w 21600"/>
                <a:gd name="T12" fmla="*/ 22625 h 226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625" fill="none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</a:path>
                <a:path w="21600" h="22625" stroke="0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  <a:lnTo>
                    <a:pt x="0" y="21577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2" name="Object 27">
              <a:extLst>
                <a:ext uri="{FF2B5EF4-FFF2-40B4-BE49-F238E27FC236}">
                  <a16:creationId xmlns:a16="http://schemas.microsoft.com/office/drawing/2014/main" id="{CDD603C0-45E9-4A8B-8DBC-224E67F16A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6" y="380"/>
            <a:ext cx="220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60" imgH="253800" progId="Equation.DSMT4">
                    <p:embed/>
                  </p:oleObj>
                </mc:Choice>
                <mc:Fallback>
                  <p:oleObj name="Equation" r:id="rId17" imgW="291960" imgH="253800" progId="Equation.DSMT4">
                    <p:embed/>
                    <p:pic>
                      <p:nvPicPr>
                        <p:cNvPr id="22" name="Object 27">
                          <a:extLst>
                            <a:ext uri="{FF2B5EF4-FFF2-40B4-BE49-F238E27FC236}">
                              <a16:creationId xmlns:a16="http://schemas.microsoft.com/office/drawing/2014/main" id="{CDD603C0-45E9-4A8B-8DBC-224E67F16A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6" y="380"/>
                          <a:ext cx="220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20ADC495-535E-4C01-BE07-2C59FECEC768}"/>
              </a:ext>
            </a:extLst>
          </p:cNvPr>
          <p:cNvGrpSpPr>
            <a:grpSpLocks/>
          </p:cNvGrpSpPr>
          <p:nvPr/>
        </p:nvGrpSpPr>
        <p:grpSpPr bwMode="auto">
          <a:xfrm>
            <a:off x="6846667" y="3051245"/>
            <a:ext cx="706438" cy="1027112"/>
            <a:chOff x="2930" y="2239"/>
            <a:chExt cx="445" cy="647"/>
          </a:xfrm>
        </p:grpSpPr>
        <p:sp>
          <p:nvSpPr>
            <p:cNvPr id="24" name="Arc 29">
              <a:extLst>
                <a:ext uri="{FF2B5EF4-FFF2-40B4-BE49-F238E27FC236}">
                  <a16:creationId xmlns:a16="http://schemas.microsoft.com/office/drawing/2014/main" id="{7CBEB531-90F8-4D33-8F10-BA40C0505696}"/>
                </a:ext>
              </a:extLst>
            </p:cNvPr>
            <p:cNvSpPr>
              <a:spLocks/>
            </p:cNvSpPr>
            <p:nvPr/>
          </p:nvSpPr>
          <p:spPr bwMode="auto">
            <a:xfrm rot="1627256">
              <a:off x="2930" y="2338"/>
              <a:ext cx="138" cy="548"/>
            </a:xfrm>
            <a:custGeom>
              <a:avLst/>
              <a:gdLst>
                <a:gd name="T0" fmla="*/ 0 w 14298"/>
                <a:gd name="T1" fmla="*/ 0 h 21600"/>
                <a:gd name="T2" fmla="*/ 0 w 14298"/>
                <a:gd name="T3" fmla="*/ 0 h 21600"/>
                <a:gd name="T4" fmla="*/ 0 w 14298"/>
                <a:gd name="T5" fmla="*/ 0 h 21600"/>
                <a:gd name="T6" fmla="*/ 0 60000 65536"/>
                <a:gd name="T7" fmla="*/ 0 60000 65536"/>
                <a:gd name="T8" fmla="*/ 0 60000 65536"/>
                <a:gd name="T9" fmla="*/ 0 w 14298"/>
                <a:gd name="T10" fmla="*/ 0 h 21600"/>
                <a:gd name="T11" fmla="*/ 14298 w 1429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298" h="21600" fill="none" extrusionOk="0">
                  <a:moveTo>
                    <a:pt x="-1" y="0"/>
                  </a:moveTo>
                  <a:cubicBezTo>
                    <a:pt x="5266" y="0"/>
                    <a:pt x="10350" y="1923"/>
                    <a:pt x="14298" y="5409"/>
                  </a:cubicBezTo>
                </a:path>
                <a:path w="14298" h="21600" stroke="0" extrusionOk="0">
                  <a:moveTo>
                    <a:pt x="-1" y="0"/>
                  </a:moveTo>
                  <a:cubicBezTo>
                    <a:pt x="5266" y="0"/>
                    <a:pt x="10350" y="1923"/>
                    <a:pt x="14298" y="540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" name="Object 30">
              <a:extLst>
                <a:ext uri="{FF2B5EF4-FFF2-40B4-BE49-F238E27FC236}">
                  <a16:creationId xmlns:a16="http://schemas.microsoft.com/office/drawing/2014/main" id="{0F920B87-083E-46F4-BC3B-DF477E6988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5" y="2239"/>
            <a:ext cx="20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17160" imgH="444240" progId="Equation.DSMT4">
                    <p:embed/>
                  </p:oleObj>
                </mc:Choice>
                <mc:Fallback>
                  <p:oleObj name="Equation" r:id="rId19" imgW="317160" imgH="444240" progId="Equation.DSMT4">
                    <p:embed/>
                    <p:pic>
                      <p:nvPicPr>
                        <p:cNvPr id="25" name="Object 30">
                          <a:extLst>
                            <a:ext uri="{FF2B5EF4-FFF2-40B4-BE49-F238E27FC236}">
                              <a16:creationId xmlns:a16="http://schemas.microsoft.com/office/drawing/2014/main" id="{0F920B87-083E-46F4-BC3B-DF477E6988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2239"/>
                          <a:ext cx="20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67">
            <a:extLst>
              <a:ext uri="{FF2B5EF4-FFF2-40B4-BE49-F238E27FC236}">
                <a16:creationId xmlns:a16="http://schemas.microsoft.com/office/drawing/2014/main" id="{04D2783D-55D3-4556-9FFE-67FA85A71429}"/>
              </a:ext>
            </a:extLst>
          </p:cNvPr>
          <p:cNvGrpSpPr>
            <a:grpSpLocks/>
          </p:cNvGrpSpPr>
          <p:nvPr/>
        </p:nvGrpSpPr>
        <p:grpSpPr bwMode="auto">
          <a:xfrm>
            <a:off x="7272113" y="2927421"/>
            <a:ext cx="954088" cy="1150937"/>
            <a:chOff x="3198" y="2161"/>
            <a:chExt cx="601" cy="725"/>
          </a:xfrm>
        </p:grpSpPr>
        <p:sp>
          <p:nvSpPr>
            <p:cNvPr id="27" name="Arc 32">
              <a:extLst>
                <a:ext uri="{FF2B5EF4-FFF2-40B4-BE49-F238E27FC236}">
                  <a16:creationId xmlns:a16="http://schemas.microsoft.com/office/drawing/2014/main" id="{B8055733-48AE-4496-A1FC-B9E7E9E3C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161"/>
              <a:ext cx="305" cy="725"/>
            </a:xfrm>
            <a:custGeom>
              <a:avLst/>
              <a:gdLst>
                <a:gd name="T0" fmla="*/ 0 w 22739"/>
                <a:gd name="T1" fmla="*/ 0 h 21600"/>
                <a:gd name="T2" fmla="*/ 0 w 22739"/>
                <a:gd name="T3" fmla="*/ 0 h 21600"/>
                <a:gd name="T4" fmla="*/ 0 w 22739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39"/>
                <a:gd name="T10" fmla="*/ 0 h 21600"/>
                <a:gd name="T11" fmla="*/ 22739 w 2273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39" h="21600" fill="none" extrusionOk="0">
                  <a:moveTo>
                    <a:pt x="-1" y="330"/>
                  </a:moveTo>
                  <a:cubicBezTo>
                    <a:pt x="1243" y="110"/>
                    <a:pt x="2503" y="-1"/>
                    <a:pt x="3766" y="0"/>
                  </a:cubicBezTo>
                  <a:cubicBezTo>
                    <a:pt x="11678" y="0"/>
                    <a:pt x="18957" y="4326"/>
                    <a:pt x="22739" y="11275"/>
                  </a:cubicBezTo>
                </a:path>
                <a:path w="22739" h="21600" stroke="0" extrusionOk="0">
                  <a:moveTo>
                    <a:pt x="-1" y="330"/>
                  </a:moveTo>
                  <a:cubicBezTo>
                    <a:pt x="1243" y="110"/>
                    <a:pt x="2503" y="-1"/>
                    <a:pt x="3766" y="0"/>
                  </a:cubicBezTo>
                  <a:cubicBezTo>
                    <a:pt x="11678" y="0"/>
                    <a:pt x="18957" y="4326"/>
                    <a:pt x="22739" y="11275"/>
                  </a:cubicBezTo>
                  <a:lnTo>
                    <a:pt x="3766" y="2160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Object 33">
              <a:extLst>
                <a:ext uri="{FF2B5EF4-FFF2-40B4-BE49-F238E27FC236}">
                  <a16:creationId xmlns:a16="http://schemas.microsoft.com/office/drawing/2014/main" id="{3497F12B-9FAA-4719-97F1-4D81398FC5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2205"/>
            <a:ext cx="28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39680" imgH="164880" progId="Equation.3">
                    <p:embed/>
                  </p:oleObj>
                </mc:Choice>
                <mc:Fallback>
                  <p:oleObj name="Equation" r:id="rId21" imgW="139680" imgH="164880" progId="Equation.3">
                    <p:embed/>
                    <p:pic>
                      <p:nvPicPr>
                        <p:cNvPr id="28" name="Object 33">
                          <a:extLst>
                            <a:ext uri="{FF2B5EF4-FFF2-40B4-BE49-F238E27FC236}">
                              <a16:creationId xmlns:a16="http://schemas.microsoft.com/office/drawing/2014/main" id="{3497F12B-9FAA-4719-97F1-4D81398FC5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2205"/>
                          <a:ext cx="28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66">
            <a:extLst>
              <a:ext uri="{FF2B5EF4-FFF2-40B4-BE49-F238E27FC236}">
                <a16:creationId xmlns:a16="http://schemas.microsoft.com/office/drawing/2014/main" id="{A391D7E5-C53C-4364-B78F-D89B6FA4A2B2}"/>
              </a:ext>
            </a:extLst>
          </p:cNvPr>
          <p:cNvGrpSpPr>
            <a:grpSpLocks/>
          </p:cNvGrpSpPr>
          <p:nvPr/>
        </p:nvGrpSpPr>
        <p:grpSpPr bwMode="auto">
          <a:xfrm>
            <a:off x="6551387" y="2624207"/>
            <a:ext cx="719138" cy="1381124"/>
            <a:chOff x="2744" y="1970"/>
            <a:chExt cx="453" cy="870"/>
          </a:xfrm>
        </p:grpSpPr>
        <p:sp>
          <p:nvSpPr>
            <p:cNvPr id="30" name="Arc 35">
              <a:extLst>
                <a:ext uri="{FF2B5EF4-FFF2-40B4-BE49-F238E27FC236}">
                  <a16:creationId xmlns:a16="http://schemas.microsoft.com/office/drawing/2014/main" id="{5261772F-C081-4832-A833-5DC9A17C73FC}"/>
                </a:ext>
              </a:extLst>
            </p:cNvPr>
            <p:cNvSpPr>
              <a:spLocks/>
            </p:cNvSpPr>
            <p:nvPr/>
          </p:nvSpPr>
          <p:spPr bwMode="auto">
            <a:xfrm rot="1193148">
              <a:off x="2744" y="2259"/>
              <a:ext cx="267" cy="581"/>
            </a:xfrm>
            <a:custGeom>
              <a:avLst/>
              <a:gdLst>
                <a:gd name="T0" fmla="*/ 0 w 16205"/>
                <a:gd name="T1" fmla="*/ 0 h 21583"/>
                <a:gd name="T2" fmla="*/ 0 w 16205"/>
                <a:gd name="T3" fmla="*/ 0 h 21583"/>
                <a:gd name="T4" fmla="*/ 0 w 16205"/>
                <a:gd name="T5" fmla="*/ 0 h 21583"/>
                <a:gd name="T6" fmla="*/ 0 60000 65536"/>
                <a:gd name="T7" fmla="*/ 0 60000 65536"/>
                <a:gd name="T8" fmla="*/ 0 60000 65536"/>
                <a:gd name="T9" fmla="*/ 0 w 16205"/>
                <a:gd name="T10" fmla="*/ 0 h 21583"/>
                <a:gd name="T11" fmla="*/ 16205 w 16205"/>
                <a:gd name="T12" fmla="*/ 21583 h 215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205" h="21583" fill="none" extrusionOk="0">
                  <a:moveTo>
                    <a:pt x="854" y="-1"/>
                  </a:moveTo>
                  <a:cubicBezTo>
                    <a:pt x="6753" y="233"/>
                    <a:pt x="12300" y="2871"/>
                    <a:pt x="16204" y="7301"/>
                  </a:cubicBezTo>
                </a:path>
                <a:path w="16205" h="21583" stroke="0" extrusionOk="0">
                  <a:moveTo>
                    <a:pt x="854" y="-1"/>
                  </a:moveTo>
                  <a:cubicBezTo>
                    <a:pt x="6753" y="233"/>
                    <a:pt x="12300" y="2871"/>
                    <a:pt x="16204" y="7301"/>
                  </a:cubicBezTo>
                  <a:lnTo>
                    <a:pt x="0" y="21583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36">
              <a:extLst>
                <a:ext uri="{FF2B5EF4-FFF2-40B4-BE49-F238E27FC236}">
                  <a16:creationId xmlns:a16="http://schemas.microsoft.com/office/drawing/2014/main" id="{B41A0311-D8CE-44BD-9278-671AD23B6E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65" y="1970"/>
            <a:ext cx="23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68280" imgH="444240" progId="Equation.DSMT4">
                    <p:embed/>
                  </p:oleObj>
                </mc:Choice>
                <mc:Fallback>
                  <p:oleObj name="Equation" r:id="rId23" imgW="368280" imgH="444240" progId="Equation.DSMT4">
                    <p:embed/>
                    <p:pic>
                      <p:nvPicPr>
                        <p:cNvPr id="31" name="Object 36">
                          <a:extLst>
                            <a:ext uri="{FF2B5EF4-FFF2-40B4-BE49-F238E27FC236}">
                              <a16:creationId xmlns:a16="http://schemas.microsoft.com/office/drawing/2014/main" id="{B41A0311-D8CE-44BD-9278-671AD23B6E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5" y="1970"/>
                          <a:ext cx="23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7">
            <a:extLst>
              <a:ext uri="{FF2B5EF4-FFF2-40B4-BE49-F238E27FC236}">
                <a16:creationId xmlns:a16="http://schemas.microsoft.com/office/drawing/2014/main" id="{331EFC09-E8C0-4375-A386-B6E763E836BF}"/>
              </a:ext>
            </a:extLst>
          </p:cNvPr>
          <p:cNvGrpSpPr>
            <a:grpSpLocks/>
          </p:cNvGrpSpPr>
          <p:nvPr/>
        </p:nvGrpSpPr>
        <p:grpSpPr bwMode="auto">
          <a:xfrm>
            <a:off x="6462488" y="487433"/>
            <a:ext cx="4114800" cy="3810000"/>
            <a:chOff x="2688" y="720"/>
            <a:chExt cx="2592" cy="2400"/>
          </a:xfrm>
        </p:grpSpPr>
        <p:sp>
          <p:nvSpPr>
            <p:cNvPr id="33" name="Line 38">
              <a:extLst>
                <a:ext uri="{FF2B5EF4-FFF2-40B4-BE49-F238E27FC236}">
                  <a16:creationId xmlns:a16="http://schemas.microsoft.com/office/drawing/2014/main" id="{86BC234E-03AD-4838-A77A-CB131FE29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297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39">
              <a:extLst>
                <a:ext uri="{FF2B5EF4-FFF2-40B4-BE49-F238E27FC236}">
                  <a16:creationId xmlns:a16="http://schemas.microsoft.com/office/drawing/2014/main" id="{9EE67B18-D4DA-4FAA-BAE5-2BC84B56D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Line 40">
              <a:extLst>
                <a:ext uri="{FF2B5EF4-FFF2-40B4-BE49-F238E27FC236}">
                  <a16:creationId xmlns:a16="http://schemas.microsoft.com/office/drawing/2014/main" id="{255BC7C4-C38E-401F-8207-174050CC5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0" y="720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41">
              <a:extLst>
                <a:ext uri="{FF2B5EF4-FFF2-40B4-BE49-F238E27FC236}">
                  <a16:creationId xmlns:a16="http://schemas.microsoft.com/office/drawing/2014/main" id="{1834312A-3344-46BB-BE65-FA43E442D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25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7" name="Object 42">
              <a:extLst>
                <a:ext uri="{FF2B5EF4-FFF2-40B4-BE49-F238E27FC236}">
                  <a16:creationId xmlns:a16="http://schemas.microsoft.com/office/drawing/2014/main" id="{7627C211-354A-47A3-99CF-1CF6D3B929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9" y="2877"/>
            <a:ext cx="22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26720" imgH="139680" progId="Equation.3">
                    <p:embed/>
                  </p:oleObj>
                </mc:Choice>
                <mc:Fallback>
                  <p:oleObj name="Equation" r:id="rId25" imgW="126720" imgH="139680" progId="Equation.3">
                    <p:embed/>
                    <p:pic>
                      <p:nvPicPr>
                        <p:cNvPr id="37" name="Object 42">
                          <a:extLst>
                            <a:ext uri="{FF2B5EF4-FFF2-40B4-BE49-F238E27FC236}">
                              <a16:creationId xmlns:a16="http://schemas.microsoft.com/office/drawing/2014/main" id="{7627C211-354A-47A3-99CF-1CF6D3B929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9" y="2877"/>
                          <a:ext cx="22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43">
            <a:extLst>
              <a:ext uri="{FF2B5EF4-FFF2-40B4-BE49-F238E27FC236}">
                <a16:creationId xmlns:a16="http://schemas.microsoft.com/office/drawing/2014/main" id="{F28B9974-49C8-448B-BB69-09E529F0C56E}"/>
              </a:ext>
            </a:extLst>
          </p:cNvPr>
          <p:cNvGrpSpPr>
            <a:grpSpLocks/>
          </p:cNvGrpSpPr>
          <p:nvPr/>
        </p:nvGrpSpPr>
        <p:grpSpPr bwMode="auto">
          <a:xfrm>
            <a:off x="6462488" y="2163833"/>
            <a:ext cx="3048000" cy="1905000"/>
            <a:chOff x="2688" y="1680"/>
            <a:chExt cx="1920" cy="1200"/>
          </a:xfrm>
        </p:grpSpPr>
        <p:graphicFrame>
          <p:nvGraphicFramePr>
            <p:cNvPr id="39" name="Object 44">
              <a:extLst>
                <a:ext uri="{FF2B5EF4-FFF2-40B4-BE49-F238E27FC236}">
                  <a16:creationId xmlns:a16="http://schemas.microsoft.com/office/drawing/2014/main" id="{29836F7F-D4D1-4D63-BF32-FEDE7B7EF2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2544"/>
            <a:ext cx="23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52280" imgH="215640" progId="Equation.3">
                    <p:embed/>
                  </p:oleObj>
                </mc:Choice>
                <mc:Fallback>
                  <p:oleObj name="Equation" r:id="rId27" imgW="152280" imgH="215640" progId="Equation.3">
                    <p:embed/>
                    <p:pic>
                      <p:nvPicPr>
                        <p:cNvPr id="39" name="Object 44">
                          <a:extLst>
                            <a:ext uri="{FF2B5EF4-FFF2-40B4-BE49-F238E27FC236}">
                              <a16:creationId xmlns:a16="http://schemas.microsoft.com/office/drawing/2014/main" id="{29836F7F-D4D1-4D63-BF32-FEDE7B7EF2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544"/>
                          <a:ext cx="23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Line 45">
              <a:extLst>
                <a:ext uri="{FF2B5EF4-FFF2-40B4-BE49-F238E27FC236}">
                  <a16:creationId xmlns:a16="http://schemas.microsoft.com/office/drawing/2014/main" id="{F668F706-A59F-4A1D-9C8E-B3573FB84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54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Line 46">
              <a:extLst>
                <a:ext uri="{FF2B5EF4-FFF2-40B4-BE49-F238E27FC236}">
                  <a16:creationId xmlns:a16="http://schemas.microsoft.com/office/drawing/2014/main" id="{8D49FA42-C430-4A49-ABE3-371ED07E3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168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Line 47">
              <a:extLst>
                <a:ext uri="{FF2B5EF4-FFF2-40B4-BE49-F238E27FC236}">
                  <a16:creationId xmlns:a16="http://schemas.microsoft.com/office/drawing/2014/main" id="{10AC0F0D-7628-444A-BFAF-D82F01788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73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Line 48">
              <a:extLst>
                <a:ext uri="{FF2B5EF4-FFF2-40B4-BE49-F238E27FC236}">
                  <a16:creationId xmlns:a16="http://schemas.microsoft.com/office/drawing/2014/main" id="{94BD5151-F0BE-4F25-AEDD-555C94BA8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73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9">
            <a:extLst>
              <a:ext uri="{FF2B5EF4-FFF2-40B4-BE49-F238E27FC236}">
                <a16:creationId xmlns:a16="http://schemas.microsoft.com/office/drawing/2014/main" id="{A17BDE95-3C4D-4691-AB93-D0D65269DAFE}"/>
              </a:ext>
            </a:extLst>
          </p:cNvPr>
          <p:cNvGrpSpPr>
            <a:grpSpLocks/>
          </p:cNvGrpSpPr>
          <p:nvPr/>
        </p:nvGrpSpPr>
        <p:grpSpPr bwMode="auto">
          <a:xfrm>
            <a:off x="6487888" y="1846333"/>
            <a:ext cx="1071563" cy="2362200"/>
            <a:chOff x="2688" y="1440"/>
            <a:chExt cx="720" cy="1488"/>
          </a:xfrm>
        </p:grpSpPr>
        <p:sp>
          <p:nvSpPr>
            <p:cNvPr id="45" name="Line 50">
              <a:extLst>
                <a:ext uri="{FF2B5EF4-FFF2-40B4-BE49-F238E27FC236}">
                  <a16:creationId xmlns:a16="http://schemas.microsoft.com/office/drawing/2014/main" id="{E23C2564-8FE7-4EE3-9B25-8E137C0EE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4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B27B4411-B73B-4DE9-AEC6-AC4ECF07A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496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7C2A10F2-C1CA-44B4-8494-97E365548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440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53">
              <a:extLst>
                <a:ext uri="{FF2B5EF4-FFF2-40B4-BE49-F238E27FC236}">
                  <a16:creationId xmlns:a16="http://schemas.microsoft.com/office/drawing/2014/main" id="{31586FA0-5AE6-489D-A71C-9152FC915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54">
              <a:extLst>
                <a:ext uri="{FF2B5EF4-FFF2-40B4-BE49-F238E27FC236}">
                  <a16:creationId xmlns:a16="http://schemas.microsoft.com/office/drawing/2014/main" id="{99DDF0C0-259A-4547-826A-EB7DD9B22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55">
              <a:extLst>
                <a:ext uri="{FF2B5EF4-FFF2-40B4-BE49-F238E27FC236}">
                  <a16:creationId xmlns:a16="http://schemas.microsoft.com/office/drawing/2014/main" id="{74227C82-5F40-4A16-B18C-4CC9F548DC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400"/>
            <a:ext cx="25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0" imgH="215640" progId="Equation.DSMT4">
                    <p:embed/>
                  </p:oleObj>
                </mc:Choice>
                <mc:Fallback>
                  <p:oleObj name="Equation" r:id="rId29" imgW="164880" imgH="215640" progId="Equation.DSMT4">
                    <p:embed/>
                    <p:pic>
                      <p:nvPicPr>
                        <p:cNvPr id="50" name="Object 55">
                          <a:extLst>
                            <a:ext uri="{FF2B5EF4-FFF2-40B4-BE49-F238E27FC236}">
                              <a16:creationId xmlns:a16="http://schemas.microsoft.com/office/drawing/2014/main" id="{74227C82-5F40-4A16-B18C-4CC9F548DC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400"/>
                          <a:ext cx="25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Group 56">
            <a:extLst>
              <a:ext uri="{FF2B5EF4-FFF2-40B4-BE49-F238E27FC236}">
                <a16:creationId xmlns:a16="http://schemas.microsoft.com/office/drawing/2014/main" id="{4547066B-5454-48BF-B7FD-982A9A8769EE}"/>
              </a:ext>
            </a:extLst>
          </p:cNvPr>
          <p:cNvGrpSpPr>
            <a:grpSpLocks/>
          </p:cNvGrpSpPr>
          <p:nvPr/>
        </p:nvGrpSpPr>
        <p:grpSpPr bwMode="auto">
          <a:xfrm>
            <a:off x="6262463" y="3502096"/>
            <a:ext cx="4738688" cy="504825"/>
            <a:chOff x="2535" y="2613"/>
            <a:chExt cx="3273" cy="318"/>
          </a:xfrm>
        </p:grpSpPr>
        <p:sp>
          <p:nvSpPr>
            <p:cNvPr id="52" name="Line 57">
              <a:extLst>
                <a:ext uri="{FF2B5EF4-FFF2-40B4-BE49-F238E27FC236}">
                  <a16:creationId xmlns:a16="http://schemas.microsoft.com/office/drawing/2014/main" id="{F2106820-654A-48B4-ADA3-4758577EC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613"/>
              <a:ext cx="30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3" name="Object 58">
              <a:extLst>
                <a:ext uri="{FF2B5EF4-FFF2-40B4-BE49-F238E27FC236}">
                  <a16:creationId xmlns:a16="http://schemas.microsoft.com/office/drawing/2014/main" id="{89CBF94D-180E-404E-8B8B-4FD6966FF5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35" y="2616"/>
            <a:ext cx="153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39680" progId="Equation.3">
                    <p:embed/>
                  </p:oleObj>
                </mc:Choice>
                <mc:Fallback>
                  <p:oleObj name="Equation" r:id="rId31" imgW="126720" imgH="139680" progId="Equation.3">
                    <p:embed/>
                    <p:pic>
                      <p:nvPicPr>
                        <p:cNvPr id="53" name="Object 58">
                          <a:extLst>
                            <a:ext uri="{FF2B5EF4-FFF2-40B4-BE49-F238E27FC236}">
                              <a16:creationId xmlns:a16="http://schemas.microsoft.com/office/drawing/2014/main" id="{89CBF94D-180E-404E-8B8B-4FD6966FF5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" y="2616"/>
                          <a:ext cx="153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9">
              <a:extLst>
                <a:ext uri="{FF2B5EF4-FFF2-40B4-BE49-F238E27FC236}">
                  <a16:creationId xmlns:a16="http://schemas.microsoft.com/office/drawing/2014/main" id="{E7DA89E3-B20E-4EF6-9DDB-724F498F3D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88" y="2688"/>
            <a:ext cx="22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26720" imgH="139680" progId="Equation.3">
                    <p:embed/>
                  </p:oleObj>
                </mc:Choice>
                <mc:Fallback>
                  <p:oleObj name="Equation" r:id="rId33" imgW="126720" imgH="139680" progId="Equation.3">
                    <p:embed/>
                    <p:pic>
                      <p:nvPicPr>
                        <p:cNvPr id="54" name="Object 59">
                          <a:extLst>
                            <a:ext uri="{FF2B5EF4-FFF2-40B4-BE49-F238E27FC236}">
                              <a16:creationId xmlns:a16="http://schemas.microsoft.com/office/drawing/2014/main" id="{E7DA89E3-B20E-4EF6-9DDB-724F498F3D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8" y="2688"/>
                          <a:ext cx="22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 Box 61">
            <a:extLst>
              <a:ext uri="{FF2B5EF4-FFF2-40B4-BE49-F238E27FC236}">
                <a16:creationId xmlns:a16="http://schemas.microsoft.com/office/drawing/2014/main" id="{81B6230B-10D2-42D2-B3EF-031465B5D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87" y="5055909"/>
            <a:ext cx="1855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合振幅</a:t>
            </a:r>
          </a:p>
        </p:txBody>
      </p:sp>
      <p:sp>
        <p:nvSpPr>
          <p:cNvPr id="56" name="Text Box 62">
            <a:extLst>
              <a:ext uri="{FF2B5EF4-FFF2-40B4-BE49-F238E27FC236}">
                <a16:creationId xmlns:a16="http://schemas.microsoft.com/office/drawing/2014/main" id="{B0D0CE79-F7A5-4EEE-A9A7-CBD20C35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338" y="6051293"/>
            <a:ext cx="17589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初相位</a:t>
            </a:r>
          </a:p>
        </p:txBody>
      </p:sp>
      <p:graphicFrame>
        <p:nvGraphicFramePr>
          <p:cNvPr id="57" name="Object 64">
            <a:extLst>
              <a:ext uri="{FF2B5EF4-FFF2-40B4-BE49-F238E27FC236}">
                <a16:creationId xmlns:a16="http://schemas.microsoft.com/office/drawing/2014/main" id="{B11494D3-5D9F-455D-A0A1-F296CD35A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4584" y="4359869"/>
          <a:ext cx="2436567" cy="39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765080" imgH="304560" progId="Equation.DSMT4">
                  <p:embed/>
                </p:oleObj>
              </mc:Choice>
              <mc:Fallback>
                <p:oleObj name="Equation" r:id="rId35" imgW="1765080" imgH="304560" progId="Equation.DSMT4">
                  <p:embed/>
                  <p:pic>
                    <p:nvPicPr>
                      <p:cNvPr id="57" name="Object 64">
                        <a:extLst>
                          <a:ext uri="{FF2B5EF4-FFF2-40B4-BE49-F238E27FC236}">
                            <a16:creationId xmlns:a16="http://schemas.microsoft.com/office/drawing/2014/main" id="{B11494D3-5D9F-455D-A0A1-F296CD35A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4584" y="4359869"/>
                        <a:ext cx="2436567" cy="39813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chemeClr val="accent1">
                              <a:gamma/>
                              <a:tint val="25490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90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71">
            <a:extLst>
              <a:ext uri="{FF2B5EF4-FFF2-40B4-BE49-F238E27FC236}">
                <a16:creationId xmlns:a16="http://schemas.microsoft.com/office/drawing/2014/main" id="{F1FE06E5-250F-4DF7-908B-01CD6DEA0646}"/>
              </a:ext>
            </a:extLst>
          </p:cNvPr>
          <p:cNvGrpSpPr>
            <a:grpSpLocks/>
          </p:cNvGrpSpPr>
          <p:nvPr/>
        </p:nvGrpSpPr>
        <p:grpSpPr bwMode="auto">
          <a:xfrm>
            <a:off x="9359676" y="1412946"/>
            <a:ext cx="1836737" cy="792162"/>
            <a:chOff x="4513" y="1207"/>
            <a:chExt cx="1157" cy="499"/>
          </a:xfrm>
        </p:grpSpPr>
        <p:sp>
          <p:nvSpPr>
            <p:cNvPr id="59" name="Line 68">
              <a:extLst>
                <a:ext uri="{FF2B5EF4-FFF2-40B4-BE49-F238E27FC236}">
                  <a16:creationId xmlns:a16="http://schemas.microsoft.com/office/drawing/2014/main" id="{6582F0DD-BBA6-45B4-8FE7-EDBFBF557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3" y="1480"/>
              <a:ext cx="499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AutoShape 70">
              <a:extLst>
                <a:ext uri="{FF2B5EF4-FFF2-40B4-BE49-F238E27FC236}">
                  <a16:creationId xmlns:a16="http://schemas.microsoft.com/office/drawing/2014/main" id="{F3792621-57A3-43F2-822D-8666EAE33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207"/>
              <a:ext cx="477" cy="227"/>
            </a:xfrm>
            <a:prstGeom prst="wedgeRoundRectCallout">
              <a:avLst>
                <a:gd name="adj1" fmla="val -142032"/>
                <a:gd name="adj2" fmla="val 95815"/>
                <a:gd name="adj3" fmla="val 16667"/>
              </a:avLst>
            </a:prstGeom>
            <a:solidFill>
              <a:srgbClr val="FFD1D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1" name="Object 69">
            <a:extLst>
              <a:ext uri="{FF2B5EF4-FFF2-40B4-BE49-F238E27FC236}">
                <a16:creationId xmlns:a16="http://schemas.microsoft.com/office/drawing/2014/main" id="{EFFC668A-D81A-46A6-9502-8713940C23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2201" y="1412946"/>
          <a:ext cx="612775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7" imgW="482400" imgH="228600" progId="Equation.3">
                  <p:embed/>
                </p:oleObj>
              </mc:Choice>
              <mc:Fallback>
                <p:oleObj name="公式" r:id="rId37" imgW="482400" imgH="228600" progId="Equation.3">
                  <p:embed/>
                  <p:pic>
                    <p:nvPicPr>
                      <p:cNvPr id="61" name="Object 69">
                        <a:extLst>
                          <a:ext uri="{FF2B5EF4-FFF2-40B4-BE49-F238E27FC236}">
                            <a16:creationId xmlns:a16="http://schemas.microsoft.com/office/drawing/2014/main" id="{EFFC668A-D81A-46A6-9502-8713940C2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2201" y="1412946"/>
                        <a:ext cx="612775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73">
            <a:extLst>
              <a:ext uri="{FF2B5EF4-FFF2-40B4-BE49-F238E27FC236}">
                <a16:creationId xmlns:a16="http://schemas.microsoft.com/office/drawing/2014/main" id="{64D10751-B59C-48D9-9311-2AA2A6FA4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4138" y="2133671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A346CEAF-7F7C-4B07-8FCF-296FFE441403}"/>
              </a:ext>
            </a:extLst>
          </p:cNvPr>
          <p:cNvSpPr/>
          <p:nvPr/>
        </p:nvSpPr>
        <p:spPr>
          <a:xfrm>
            <a:off x="5313808" y="158216"/>
            <a:ext cx="354513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四、简谐振动的合成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52C2D2A-0BBB-4FE2-8755-48ED798F82EA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00B7602F-B64B-4DC4-AA05-9694C05E413B}"/>
              </a:ext>
            </a:extLst>
          </p:cNvPr>
          <p:cNvSpPr txBox="1"/>
          <p:nvPr/>
        </p:nvSpPr>
        <p:spPr>
          <a:xfrm>
            <a:off x="587635" y="883979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、同方向同频率简谐振动的合成</a:t>
            </a:r>
          </a:p>
        </p:txBody>
      </p:sp>
      <p:graphicFrame>
        <p:nvGraphicFramePr>
          <p:cNvPr id="66" name="Object 30">
            <a:extLst>
              <a:ext uri="{FF2B5EF4-FFF2-40B4-BE49-F238E27FC236}">
                <a16:creationId xmlns:a16="http://schemas.microsoft.com/office/drawing/2014/main" id="{7CF60B22-8FBC-4362-AFEB-C2BCEF58A6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8602" y="2232185"/>
          <a:ext cx="23653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2539800" imgH="380880" progId="Equation.DSMT4">
                  <p:embed/>
                </p:oleObj>
              </mc:Choice>
              <mc:Fallback>
                <p:oleObj name="Equation" r:id="rId39" imgW="2539800" imgH="380880" progId="Equation.DSMT4">
                  <p:embed/>
                  <p:pic>
                    <p:nvPicPr>
                      <p:cNvPr id="66" name="Object 30">
                        <a:extLst>
                          <a:ext uri="{FF2B5EF4-FFF2-40B4-BE49-F238E27FC236}">
                            <a16:creationId xmlns:a16="http://schemas.microsoft.com/office/drawing/2014/main" id="{7CF60B22-8FBC-4362-AFEB-C2BCEF58A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602" y="2232185"/>
                        <a:ext cx="23653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31">
            <a:extLst>
              <a:ext uri="{FF2B5EF4-FFF2-40B4-BE49-F238E27FC236}">
                <a16:creationId xmlns:a16="http://schemas.microsoft.com/office/drawing/2014/main" id="{B0327BAF-3152-4756-8529-5288E43D20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5091" y="1750535"/>
          <a:ext cx="24177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2489040" imgH="380880" progId="Equation.DSMT4">
                  <p:embed/>
                </p:oleObj>
              </mc:Choice>
              <mc:Fallback>
                <p:oleObj name="Equation" r:id="rId41" imgW="2489040" imgH="380880" progId="Equation.DSMT4">
                  <p:embed/>
                  <p:pic>
                    <p:nvPicPr>
                      <p:cNvPr id="67" name="Object 31">
                        <a:extLst>
                          <a:ext uri="{FF2B5EF4-FFF2-40B4-BE49-F238E27FC236}">
                            <a16:creationId xmlns:a16="http://schemas.microsoft.com/office/drawing/2014/main" id="{B0327BAF-3152-4756-8529-5288E43D20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091" y="1750535"/>
                        <a:ext cx="241776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62">
            <a:extLst>
              <a:ext uri="{FF2B5EF4-FFF2-40B4-BE49-F238E27FC236}">
                <a16:creationId xmlns:a16="http://schemas.microsoft.com/office/drawing/2014/main" id="{6F5F397F-2FEB-4ADF-8DC5-BD2145407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2" y="1314528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旋转矢量法</a:t>
            </a:r>
          </a:p>
        </p:txBody>
      </p:sp>
      <p:pic>
        <p:nvPicPr>
          <p:cNvPr id="71" name="旋转矢量法">
            <a:hlinkClick r:id="" action="ppaction://media"/>
            <a:extLst>
              <a:ext uri="{FF2B5EF4-FFF2-40B4-BE49-F238E27FC236}">
                <a16:creationId xmlns:a16="http://schemas.microsoft.com/office/drawing/2014/main" id="{898E9700-0C95-4F30-BF5A-18E316988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92733" y="3725933"/>
            <a:ext cx="3215120" cy="2573762"/>
          </a:xfrm>
          <a:prstGeom prst="rect">
            <a:avLst/>
          </a:prstGeom>
        </p:spPr>
      </p:pic>
      <p:grpSp>
        <p:nvGrpSpPr>
          <p:cNvPr id="72" name="Group 63">
            <a:extLst>
              <a:ext uri="{FF2B5EF4-FFF2-40B4-BE49-F238E27FC236}">
                <a16:creationId xmlns:a16="http://schemas.microsoft.com/office/drawing/2014/main" id="{8DFB5BE5-446C-403C-B07D-DECEE90D0F20}"/>
              </a:ext>
            </a:extLst>
          </p:cNvPr>
          <p:cNvGrpSpPr>
            <a:grpSpLocks/>
          </p:cNvGrpSpPr>
          <p:nvPr/>
        </p:nvGrpSpPr>
        <p:grpSpPr bwMode="auto">
          <a:xfrm>
            <a:off x="9168544" y="1697562"/>
            <a:ext cx="495742" cy="426815"/>
            <a:chOff x="5195" y="267"/>
            <a:chExt cx="374" cy="322"/>
          </a:xfrm>
        </p:grpSpPr>
        <p:sp>
          <p:nvSpPr>
            <p:cNvPr id="73" name="Arc 26">
              <a:extLst>
                <a:ext uri="{FF2B5EF4-FFF2-40B4-BE49-F238E27FC236}">
                  <a16:creationId xmlns:a16="http://schemas.microsoft.com/office/drawing/2014/main" id="{AE11F0AD-2F56-4760-A226-8E1A487F6DD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95" y="371"/>
              <a:ext cx="264" cy="218"/>
            </a:xfrm>
            <a:custGeom>
              <a:avLst/>
              <a:gdLst>
                <a:gd name="T0" fmla="*/ 0 w 21600"/>
                <a:gd name="T1" fmla="*/ 0 h 22625"/>
                <a:gd name="T2" fmla="*/ 0 w 21600"/>
                <a:gd name="T3" fmla="*/ 0 h 22625"/>
                <a:gd name="T4" fmla="*/ 0 w 21600"/>
                <a:gd name="T5" fmla="*/ 0 h 2262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625"/>
                <a:gd name="T11" fmla="*/ 21600 w 21600"/>
                <a:gd name="T12" fmla="*/ 22625 h 226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625" fill="none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</a:path>
                <a:path w="21600" h="22625" stroke="0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  <a:lnTo>
                    <a:pt x="0" y="21577"/>
                  </a:lnTo>
                  <a:close/>
                </a:path>
              </a:pathLst>
            </a:custGeom>
            <a:noFill/>
            <a:ln w="38100">
              <a:solidFill>
                <a:srgbClr val="0070C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4" name="Object 27">
              <a:extLst>
                <a:ext uri="{FF2B5EF4-FFF2-40B4-BE49-F238E27FC236}">
                  <a16:creationId xmlns:a16="http://schemas.microsoft.com/office/drawing/2014/main" id="{2779711F-A4CD-4231-8170-95E5012114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9" y="267"/>
            <a:ext cx="2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291960" imgH="253800" progId="Equation.DSMT4">
                    <p:embed/>
                  </p:oleObj>
                </mc:Choice>
                <mc:Fallback>
                  <p:oleObj name="Equation" r:id="rId44" imgW="291960" imgH="253800" progId="Equation.DSMT4">
                    <p:embed/>
                    <p:pic>
                      <p:nvPicPr>
                        <p:cNvPr id="74" name="Object 27">
                          <a:extLst>
                            <a:ext uri="{FF2B5EF4-FFF2-40B4-BE49-F238E27FC236}">
                              <a16:creationId xmlns:a16="http://schemas.microsoft.com/office/drawing/2014/main" id="{2779711F-A4CD-4231-8170-95E5012114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9" y="267"/>
                          <a:ext cx="2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D848BB88-8B40-42A0-B495-28E187E51686}"/>
              </a:ext>
            </a:extLst>
          </p:cNvPr>
          <p:cNvGrpSpPr>
            <a:grpSpLocks/>
          </p:cNvGrpSpPr>
          <p:nvPr/>
        </p:nvGrpSpPr>
        <p:grpSpPr bwMode="auto">
          <a:xfrm>
            <a:off x="7189776" y="1397877"/>
            <a:ext cx="495742" cy="426815"/>
            <a:chOff x="5195" y="267"/>
            <a:chExt cx="374" cy="322"/>
          </a:xfrm>
        </p:grpSpPr>
        <p:sp>
          <p:nvSpPr>
            <p:cNvPr id="76" name="Arc 26">
              <a:extLst>
                <a:ext uri="{FF2B5EF4-FFF2-40B4-BE49-F238E27FC236}">
                  <a16:creationId xmlns:a16="http://schemas.microsoft.com/office/drawing/2014/main" id="{CA4EB170-9F10-41B5-85EA-E57510B3558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95" y="371"/>
              <a:ext cx="264" cy="218"/>
            </a:xfrm>
            <a:custGeom>
              <a:avLst/>
              <a:gdLst>
                <a:gd name="T0" fmla="*/ 0 w 21600"/>
                <a:gd name="T1" fmla="*/ 0 h 22625"/>
                <a:gd name="T2" fmla="*/ 0 w 21600"/>
                <a:gd name="T3" fmla="*/ 0 h 22625"/>
                <a:gd name="T4" fmla="*/ 0 w 21600"/>
                <a:gd name="T5" fmla="*/ 0 h 2262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625"/>
                <a:gd name="T11" fmla="*/ 21600 w 21600"/>
                <a:gd name="T12" fmla="*/ 22625 h 226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625" fill="none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</a:path>
                <a:path w="21600" h="22625" stroke="0" extrusionOk="0">
                  <a:moveTo>
                    <a:pt x="1003" y="0"/>
                  </a:moveTo>
                  <a:cubicBezTo>
                    <a:pt x="12530" y="536"/>
                    <a:pt x="21600" y="10038"/>
                    <a:pt x="21600" y="21577"/>
                  </a:cubicBezTo>
                  <a:cubicBezTo>
                    <a:pt x="21600" y="21926"/>
                    <a:pt x="21591" y="22275"/>
                    <a:pt x="21574" y="22624"/>
                  </a:cubicBezTo>
                  <a:lnTo>
                    <a:pt x="0" y="21577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7" name="Object 27">
              <a:extLst>
                <a:ext uri="{FF2B5EF4-FFF2-40B4-BE49-F238E27FC236}">
                  <a16:creationId xmlns:a16="http://schemas.microsoft.com/office/drawing/2014/main" id="{272583D2-95C7-4CA7-9E42-FC0596146C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9" y="267"/>
            <a:ext cx="2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291960" imgH="253800" progId="Equation.DSMT4">
                    <p:embed/>
                  </p:oleObj>
                </mc:Choice>
                <mc:Fallback>
                  <p:oleObj name="Equation" r:id="rId46" imgW="291960" imgH="253800" progId="Equation.DSMT4">
                    <p:embed/>
                    <p:pic>
                      <p:nvPicPr>
                        <p:cNvPr id="77" name="Object 27">
                          <a:extLst>
                            <a:ext uri="{FF2B5EF4-FFF2-40B4-BE49-F238E27FC236}">
                              <a16:creationId xmlns:a16="http://schemas.microsoft.com/office/drawing/2014/main" id="{272583D2-95C7-4CA7-9E42-FC0596146C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9" y="267"/>
                          <a:ext cx="2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" name="Line 20">
            <a:extLst>
              <a:ext uri="{FF2B5EF4-FFF2-40B4-BE49-F238E27FC236}">
                <a16:creationId xmlns:a16="http://schemas.microsoft.com/office/drawing/2014/main" id="{B6EFEE4F-899D-7CE1-1CFD-0AC0E618E9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73809" y="485946"/>
            <a:ext cx="991677" cy="1597249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2C9458BE-86C3-19E1-E545-9D6FEB69585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529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42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5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 vol="80000" showWhenStopped="0">
                <p:cTn id="166" repeatCount="indefinite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  <p:bldLst>
      <p:bldP spid="70" grpId="0" animBg="1"/>
      <p:bldP spid="69" grpId="0" animBg="1"/>
      <p:bldP spid="2" grpId="0"/>
      <p:bldP spid="3" grpId="0"/>
      <p:bldP spid="4" grpId="0"/>
      <p:bldP spid="55" grpId="0"/>
      <p:bldP spid="56" grpId="0"/>
      <p:bldP spid="68" grpId="0" autoUpdateAnimBg="0"/>
      <p:bldP spid="7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B54F7FDD-E10A-4015-B69A-2266592001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2615" y="2007148"/>
          <a:ext cx="4286359" cy="39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38480" imgH="380880" progId="Equation.DSMT4">
                  <p:embed/>
                </p:oleObj>
              </mc:Choice>
              <mc:Fallback>
                <p:oleObj name="Equation" r:id="rId2" imgW="4038480" imgH="380880" progId="Equation.DSMT4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B54F7FDD-E10A-4015-B69A-226659200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615" y="2007148"/>
                        <a:ext cx="4286359" cy="391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EB55F33-6D97-4A0A-B0FE-A8A423B2B9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5309" y="2495091"/>
          <a:ext cx="1571910" cy="353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380880" progId="Equation.DSMT4">
                  <p:embed/>
                </p:oleObj>
              </mc:Choice>
              <mc:Fallback>
                <p:oleObj name="Equation" r:id="rId4" imgW="1473120" imgH="38088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EEB55F33-6D97-4A0A-B0FE-A8A423B2B9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309" y="2495091"/>
                        <a:ext cx="1571910" cy="3532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>
            <a:extLst>
              <a:ext uri="{FF2B5EF4-FFF2-40B4-BE49-F238E27FC236}">
                <a16:creationId xmlns:a16="http://schemas.microsoft.com/office/drawing/2014/main" id="{73CB2191-A61F-4D47-9BFF-49A58A32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2430" y="2420110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相互加强</a:t>
            </a:r>
            <a:endParaRPr lang="zh-CN" altLang="en-US" sz="2000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FFE0F42-F431-4247-B2A5-CBE8FC0A58E2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1740387"/>
            <a:ext cx="1408490" cy="1429852"/>
            <a:chOff x="4272" y="3120"/>
            <a:chExt cx="989" cy="1004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D77AD390-34A7-43D1-BE4D-EBF30394B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3600"/>
              <a:ext cx="432" cy="432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288D2724-C31D-40B7-82E7-A5DA660D9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120"/>
              <a:ext cx="864" cy="864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E2C49EB5-EA31-48CF-AE30-D3CE6A7D6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3168"/>
              <a:ext cx="432" cy="43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212E6F32-234B-4D35-9ED3-240CF3F553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3360"/>
            <a:ext cx="317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9" name="Object 10">
                          <a:extLst>
                            <a:ext uri="{FF2B5EF4-FFF2-40B4-BE49-F238E27FC236}">
                              <a16:creationId xmlns:a16="http://schemas.microsoft.com/office/drawing/2014/main" id="{212E6F32-234B-4D35-9ED3-240CF3F553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360"/>
                          <a:ext cx="317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1">
              <a:extLst>
                <a:ext uri="{FF2B5EF4-FFF2-40B4-BE49-F238E27FC236}">
                  <a16:creationId xmlns:a16="http://schemas.microsoft.com/office/drawing/2014/main" id="{D0834B83-C206-42F3-97AC-214F522FEF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3120"/>
            <a:ext cx="25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52280" imgH="190440" progId="Equation.3">
                    <p:embed/>
                  </p:oleObj>
                </mc:Choice>
                <mc:Fallback>
                  <p:oleObj name="公式" r:id="rId8" imgW="152280" imgH="190440" progId="Equation.3">
                    <p:embed/>
                    <p:pic>
                      <p:nvPicPr>
                        <p:cNvPr id="10" name="Object 11">
                          <a:extLst>
                            <a:ext uri="{FF2B5EF4-FFF2-40B4-BE49-F238E27FC236}">
                              <a16:creationId xmlns:a16="http://schemas.microsoft.com/office/drawing/2014/main" id="{D0834B83-C206-42F3-97AC-214F522FEF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120"/>
                          <a:ext cx="25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2">
              <a:extLst>
                <a:ext uri="{FF2B5EF4-FFF2-40B4-BE49-F238E27FC236}">
                  <a16:creationId xmlns:a16="http://schemas.microsoft.com/office/drawing/2014/main" id="{58EF3FA3-20C7-46E6-A607-02D7D63DE0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3744"/>
            <a:ext cx="293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77480" imgH="228600" progId="Equation.3">
                    <p:embed/>
                  </p:oleObj>
                </mc:Choice>
                <mc:Fallback>
                  <p:oleObj name="公式" r:id="rId10" imgW="177480" imgH="228600" progId="Equation.3">
                    <p:embed/>
                    <p:pic>
                      <p:nvPicPr>
                        <p:cNvPr id="11" name="Object 12">
                          <a:extLst>
                            <a:ext uri="{FF2B5EF4-FFF2-40B4-BE49-F238E27FC236}">
                              <a16:creationId xmlns:a16="http://schemas.microsoft.com/office/drawing/2014/main" id="{58EF3FA3-20C7-46E6-A607-02D7D63DE0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744"/>
                          <a:ext cx="293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 Box 17">
            <a:extLst>
              <a:ext uri="{FF2B5EF4-FFF2-40B4-BE49-F238E27FC236}">
                <a16:creationId xmlns:a16="http://schemas.microsoft.com/office/drawing/2014/main" id="{6004F2C5-1830-4EFC-9E21-574C976D6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745" y="1981263"/>
            <a:ext cx="8483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13" name="Group 20">
            <a:extLst>
              <a:ext uri="{FF2B5EF4-FFF2-40B4-BE49-F238E27FC236}">
                <a16:creationId xmlns:a16="http://schemas.microsoft.com/office/drawing/2014/main" id="{1AAD70F2-B8FB-4DCB-9FBF-D183B68FF024}"/>
              </a:ext>
            </a:extLst>
          </p:cNvPr>
          <p:cNvGrpSpPr>
            <a:grpSpLocks/>
          </p:cNvGrpSpPr>
          <p:nvPr/>
        </p:nvGrpSpPr>
        <p:grpSpPr bwMode="auto">
          <a:xfrm>
            <a:off x="2771774" y="2876090"/>
            <a:ext cx="3152775" cy="412750"/>
            <a:chOff x="720" y="1416"/>
            <a:chExt cx="1986" cy="260"/>
          </a:xfrm>
        </p:grpSpPr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0F8F79F-FCA7-4673-A236-D84FCFD62C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416"/>
              <a:ext cx="120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      时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18">
              <a:extLst>
                <a:ext uri="{FF2B5EF4-FFF2-40B4-BE49-F238E27FC236}">
                  <a16:creationId xmlns:a16="http://schemas.microsoft.com/office/drawing/2014/main" id="{C9AFB067-1EFE-4CC5-BFFC-D75C2DCE25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6" y="1431"/>
            <a:ext cx="685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965160" imgH="380880" progId="Equation.DSMT4">
                    <p:embed/>
                  </p:oleObj>
                </mc:Choice>
                <mc:Fallback>
                  <p:oleObj name="Equation" r:id="rId12" imgW="965160" imgH="380880" progId="Equation.DSMT4">
                    <p:embed/>
                    <p:pic>
                      <p:nvPicPr>
                        <p:cNvPr id="15" name="Object 18">
                          <a:extLst>
                            <a:ext uri="{FF2B5EF4-FFF2-40B4-BE49-F238E27FC236}">
                              <a16:creationId xmlns:a16="http://schemas.microsoft.com/office/drawing/2014/main" id="{C9AFB067-1EFE-4CC5-BFFC-D75C2DCE25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6" y="1431"/>
                          <a:ext cx="685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9">
              <a:extLst>
                <a:ext uri="{FF2B5EF4-FFF2-40B4-BE49-F238E27FC236}">
                  <a16:creationId xmlns:a16="http://schemas.microsoft.com/office/drawing/2014/main" id="{6EF07193-24AE-4719-9E70-4C11387FCB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6" y="1441"/>
            <a:ext cx="72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15920" imgH="380880" progId="Equation.DSMT4">
                    <p:embed/>
                  </p:oleObj>
                </mc:Choice>
                <mc:Fallback>
                  <p:oleObj name="Equation" r:id="rId14" imgW="1015920" imgH="380880" progId="Equation.DSMT4">
                    <p:embed/>
                    <p:pic>
                      <p:nvPicPr>
                        <p:cNvPr id="16" name="Object 19">
                          <a:extLst>
                            <a:ext uri="{FF2B5EF4-FFF2-40B4-BE49-F238E27FC236}">
                              <a16:creationId xmlns:a16="http://schemas.microsoft.com/office/drawing/2014/main" id="{6EF07193-24AE-4719-9E70-4C11387FCB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6" y="1441"/>
                          <a:ext cx="72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2A59AAE5-A0D2-4240-BFBB-945E24F84CA9}"/>
              </a:ext>
            </a:extLst>
          </p:cNvPr>
          <p:cNvGrpSpPr>
            <a:grpSpLocks/>
          </p:cNvGrpSpPr>
          <p:nvPr/>
        </p:nvGrpSpPr>
        <p:grpSpPr bwMode="auto">
          <a:xfrm>
            <a:off x="7934768" y="3446537"/>
            <a:ext cx="1430974" cy="1430974"/>
            <a:chOff x="4080" y="384"/>
            <a:chExt cx="1008" cy="1008"/>
          </a:xfrm>
        </p:grpSpPr>
        <p:graphicFrame>
          <p:nvGraphicFramePr>
            <p:cNvPr id="18" name="Object 28">
              <a:extLst>
                <a:ext uri="{FF2B5EF4-FFF2-40B4-BE49-F238E27FC236}">
                  <a16:creationId xmlns:a16="http://schemas.microsoft.com/office/drawing/2014/main" id="{1E3D3316-7377-40D7-B220-5FDF57BB3A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384"/>
            <a:ext cx="317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190440" imgH="228600" progId="Equation.3">
                    <p:embed/>
                  </p:oleObj>
                </mc:Choice>
                <mc:Fallback>
                  <p:oleObj name="公式" r:id="rId16" imgW="190440" imgH="228600" progId="Equation.3">
                    <p:embed/>
                    <p:pic>
                      <p:nvPicPr>
                        <p:cNvPr id="18" name="Object 28">
                          <a:extLst>
                            <a:ext uri="{FF2B5EF4-FFF2-40B4-BE49-F238E27FC236}">
                              <a16:creationId xmlns:a16="http://schemas.microsoft.com/office/drawing/2014/main" id="{1E3D3316-7377-40D7-B220-5FDF57BB3A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384"/>
                          <a:ext cx="317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9">
              <a:extLst>
                <a:ext uri="{FF2B5EF4-FFF2-40B4-BE49-F238E27FC236}">
                  <a16:creationId xmlns:a16="http://schemas.microsoft.com/office/drawing/2014/main" id="{7C82F22D-60D7-4E3E-B620-EAED0DEC82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960"/>
            <a:ext cx="25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52280" imgH="190440" progId="Equation.3">
                    <p:embed/>
                  </p:oleObj>
                </mc:Choice>
                <mc:Fallback>
                  <p:oleObj name="公式" r:id="rId17" imgW="152280" imgH="190440" progId="Equation.3">
                    <p:embed/>
                    <p:pic>
                      <p:nvPicPr>
                        <p:cNvPr id="19" name="Object 29">
                          <a:extLst>
                            <a:ext uri="{FF2B5EF4-FFF2-40B4-BE49-F238E27FC236}">
                              <a16:creationId xmlns:a16="http://schemas.microsoft.com/office/drawing/2014/main" id="{7C82F22D-60D7-4E3E-B620-EAED0DEC82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960"/>
                          <a:ext cx="25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30">
              <a:extLst>
                <a:ext uri="{FF2B5EF4-FFF2-40B4-BE49-F238E27FC236}">
                  <a16:creationId xmlns:a16="http://schemas.microsoft.com/office/drawing/2014/main" id="{3DCCEA18-F2FE-4EC4-9062-8F9A79C728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912"/>
            <a:ext cx="293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177480" imgH="228600" progId="Equation.3">
                    <p:embed/>
                  </p:oleObj>
                </mc:Choice>
                <mc:Fallback>
                  <p:oleObj name="公式" r:id="rId18" imgW="177480" imgH="228600" progId="Equation.3">
                    <p:embed/>
                    <p:pic>
                      <p:nvPicPr>
                        <p:cNvPr id="20" name="Object 30">
                          <a:extLst>
                            <a:ext uri="{FF2B5EF4-FFF2-40B4-BE49-F238E27FC236}">
                              <a16:creationId xmlns:a16="http://schemas.microsoft.com/office/drawing/2014/main" id="{3DCCEA18-F2FE-4EC4-9062-8F9A79C728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912"/>
                          <a:ext cx="293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1649237-D4B3-4393-A2A5-526F03AA8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4" y="592"/>
              <a:ext cx="48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32">
              <a:extLst>
                <a:ext uri="{FF2B5EF4-FFF2-40B4-BE49-F238E27FC236}">
                  <a16:creationId xmlns:a16="http://schemas.microsoft.com/office/drawing/2014/main" id="{29DB2381-168C-4D0C-A001-578CB0E0A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624"/>
              <a:ext cx="768" cy="768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33">
              <a:extLst>
                <a:ext uri="{FF2B5EF4-FFF2-40B4-BE49-F238E27FC236}">
                  <a16:creationId xmlns:a16="http://schemas.microsoft.com/office/drawing/2014/main" id="{F7202874-0739-45A0-8B01-7798099C6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1056"/>
              <a:ext cx="288" cy="288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35">
            <a:extLst>
              <a:ext uri="{FF2B5EF4-FFF2-40B4-BE49-F238E27FC236}">
                <a16:creationId xmlns:a16="http://schemas.microsoft.com/office/drawing/2014/main" id="{ACC73B47-8D73-4350-B05F-F0CB43C29585}"/>
              </a:ext>
            </a:extLst>
          </p:cNvPr>
          <p:cNvGrpSpPr>
            <a:grpSpLocks/>
          </p:cNvGrpSpPr>
          <p:nvPr/>
        </p:nvGrpSpPr>
        <p:grpSpPr bwMode="auto">
          <a:xfrm>
            <a:off x="7647974" y="5282767"/>
            <a:ext cx="2088921" cy="1456442"/>
            <a:chOff x="3872" y="1812"/>
            <a:chExt cx="1440" cy="1004"/>
          </a:xfrm>
        </p:grpSpPr>
        <p:sp>
          <p:nvSpPr>
            <p:cNvPr id="25" name="Line 36">
              <a:extLst>
                <a:ext uri="{FF2B5EF4-FFF2-40B4-BE49-F238E27FC236}">
                  <a16:creationId xmlns:a16="http://schemas.microsoft.com/office/drawing/2014/main" id="{69C04682-B5CF-4026-90E6-97BD0594D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2484"/>
              <a:ext cx="960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106913B8-4259-4AE5-B78F-D7363C01B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2" y="2004"/>
              <a:ext cx="24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D566253E-FDE0-4AEE-B88C-744592BF0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4" y="2052"/>
              <a:ext cx="960" cy="0"/>
            </a:xfrm>
            <a:prstGeom prst="line">
              <a:avLst/>
            </a:prstGeom>
            <a:noFill/>
            <a:ln w="41275" cap="rnd">
              <a:solidFill>
                <a:srgbClr val="0000FF"/>
              </a:solidFill>
              <a:prstDash val="sysDot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9472605E-D5B6-430C-A0BD-B8B45EF34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" y="2004"/>
              <a:ext cx="240" cy="480"/>
            </a:xfrm>
            <a:prstGeom prst="line">
              <a:avLst/>
            </a:prstGeom>
            <a:noFill/>
            <a:ln w="41275" cap="rnd">
              <a:solidFill>
                <a:srgbClr val="800000"/>
              </a:solidFill>
              <a:prstDash val="sysDot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8093D8D9-362D-4CCD-BA89-18528FB7E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6" y="2052"/>
              <a:ext cx="1152" cy="43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Object 41">
              <a:extLst>
                <a:ext uri="{FF2B5EF4-FFF2-40B4-BE49-F238E27FC236}">
                  <a16:creationId xmlns:a16="http://schemas.microsoft.com/office/drawing/2014/main" id="{8C031A04-5C19-49F3-8A60-49BB1116E2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0" y="2436"/>
            <a:ext cx="293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177480" imgH="228600" progId="Equation.3">
                    <p:embed/>
                  </p:oleObj>
                </mc:Choice>
                <mc:Fallback>
                  <p:oleObj name="公式" r:id="rId20" imgW="177480" imgH="228600" progId="Equation.3">
                    <p:embed/>
                    <p:pic>
                      <p:nvPicPr>
                        <p:cNvPr id="30" name="Object 41">
                          <a:extLst>
                            <a:ext uri="{FF2B5EF4-FFF2-40B4-BE49-F238E27FC236}">
                              <a16:creationId xmlns:a16="http://schemas.microsoft.com/office/drawing/2014/main" id="{8C031A04-5C19-49F3-8A60-49BB1116E2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0" y="2436"/>
                          <a:ext cx="293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2">
              <a:extLst>
                <a:ext uri="{FF2B5EF4-FFF2-40B4-BE49-F238E27FC236}">
                  <a16:creationId xmlns:a16="http://schemas.microsoft.com/office/drawing/2014/main" id="{83BB158B-F68B-4090-AF20-450FB524ED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2" y="1812"/>
            <a:ext cx="317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190440" imgH="228600" progId="Equation.3">
                    <p:embed/>
                  </p:oleObj>
                </mc:Choice>
                <mc:Fallback>
                  <p:oleObj name="公式" r:id="rId21" imgW="190440" imgH="228600" progId="Equation.3">
                    <p:embed/>
                    <p:pic>
                      <p:nvPicPr>
                        <p:cNvPr id="31" name="Object 42">
                          <a:extLst>
                            <a:ext uri="{FF2B5EF4-FFF2-40B4-BE49-F238E27FC236}">
                              <a16:creationId xmlns:a16="http://schemas.microsoft.com/office/drawing/2014/main" id="{83BB158B-F68B-4090-AF20-450FB524ED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2" y="1812"/>
                          <a:ext cx="317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3">
              <a:extLst>
                <a:ext uri="{FF2B5EF4-FFF2-40B4-BE49-F238E27FC236}">
                  <a16:creationId xmlns:a16="http://schemas.microsoft.com/office/drawing/2014/main" id="{788D66AB-9B3A-4E7B-96CB-82BFC212E8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6" y="1812"/>
            <a:ext cx="25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152280" imgH="190440" progId="Equation.3">
                    <p:embed/>
                  </p:oleObj>
                </mc:Choice>
                <mc:Fallback>
                  <p:oleObj name="公式" r:id="rId22" imgW="152280" imgH="190440" progId="Equation.3">
                    <p:embed/>
                    <p:pic>
                      <p:nvPicPr>
                        <p:cNvPr id="32" name="Object 43">
                          <a:extLst>
                            <a:ext uri="{FF2B5EF4-FFF2-40B4-BE49-F238E27FC236}">
                              <a16:creationId xmlns:a16="http://schemas.microsoft.com/office/drawing/2014/main" id="{788D66AB-9B3A-4E7B-96CB-82BFC212E8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6" y="1812"/>
                          <a:ext cx="25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47">
            <a:extLst>
              <a:ext uri="{FF2B5EF4-FFF2-40B4-BE49-F238E27FC236}">
                <a16:creationId xmlns:a16="http://schemas.microsoft.com/office/drawing/2014/main" id="{0EEA5972-D90C-484E-8946-971C54A2D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6556" y="5954761"/>
          <a:ext cx="3419475" cy="425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3" imgW="1549080" imgH="215640" progId="Equation.3">
                  <p:embed/>
                </p:oleObj>
              </mc:Choice>
              <mc:Fallback>
                <p:oleObj name="公式" r:id="rId23" imgW="1549080" imgH="215640" progId="Equation.3">
                  <p:embed/>
                  <p:pic>
                    <p:nvPicPr>
                      <p:cNvPr id="33" name="Object 47">
                        <a:extLst>
                          <a:ext uri="{FF2B5EF4-FFF2-40B4-BE49-F238E27FC236}">
                            <a16:creationId xmlns:a16="http://schemas.microsoft.com/office/drawing/2014/main" id="{0EEA5972-D90C-484E-8946-971C54A2D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556" y="5954761"/>
                        <a:ext cx="3419475" cy="425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8">
            <a:extLst>
              <a:ext uri="{FF2B5EF4-FFF2-40B4-BE49-F238E27FC236}">
                <a16:creationId xmlns:a16="http://schemas.microsoft.com/office/drawing/2014/main" id="{07B9DC3B-6F92-4497-929F-DC73DC1143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0627" y="5277433"/>
          <a:ext cx="1560746" cy="4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5" imgW="838080" imgH="215640" progId="Equation.3">
                  <p:embed/>
                </p:oleObj>
              </mc:Choice>
              <mc:Fallback>
                <p:oleObj name="公式" r:id="rId25" imgW="838080" imgH="215640" progId="Equation.3">
                  <p:embed/>
                  <p:pic>
                    <p:nvPicPr>
                      <p:cNvPr id="34" name="Object 48">
                        <a:extLst>
                          <a:ext uri="{FF2B5EF4-FFF2-40B4-BE49-F238E27FC236}">
                            <a16:creationId xmlns:a16="http://schemas.microsoft.com/office/drawing/2014/main" id="{07B9DC3B-6F92-4497-929F-DC73DC1143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627" y="5277433"/>
                        <a:ext cx="1560746" cy="425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50">
            <a:extLst>
              <a:ext uri="{FF2B5EF4-FFF2-40B4-BE49-F238E27FC236}">
                <a16:creationId xmlns:a16="http://schemas.microsoft.com/office/drawing/2014/main" id="{A0B2A5E8-8777-4D5F-8619-CA643B93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745" y="3629025"/>
            <a:ext cx="8483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36" name="Object 46">
            <a:extLst>
              <a:ext uri="{FF2B5EF4-FFF2-40B4-BE49-F238E27FC236}">
                <a16:creationId xmlns:a16="http://schemas.microsoft.com/office/drawing/2014/main" id="{B687EE96-D7BC-49D8-BF3B-BF29917FCC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6258" y="3583309"/>
          <a:ext cx="4554030" cy="4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7" imgW="2336760" imgH="215640" progId="Equation.3">
                  <p:embed/>
                </p:oleObj>
              </mc:Choice>
              <mc:Fallback>
                <p:oleObj name="公式" r:id="rId27" imgW="2336760" imgH="215640" progId="Equation.3">
                  <p:embed/>
                  <p:pic>
                    <p:nvPicPr>
                      <p:cNvPr id="36" name="Object 46">
                        <a:extLst>
                          <a:ext uri="{FF2B5EF4-FFF2-40B4-BE49-F238E27FC236}">
                            <a16:creationId xmlns:a16="http://schemas.microsoft.com/office/drawing/2014/main" id="{B687EE96-D7BC-49D8-BF3B-BF29917FC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258" y="3583309"/>
                        <a:ext cx="4554030" cy="444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59">
            <a:extLst>
              <a:ext uri="{FF2B5EF4-FFF2-40B4-BE49-F238E27FC236}">
                <a16:creationId xmlns:a16="http://schemas.microsoft.com/office/drawing/2014/main" id="{502CAF4B-B763-4A58-8CBD-5306C76F6BEE}"/>
              </a:ext>
            </a:extLst>
          </p:cNvPr>
          <p:cNvGrpSpPr>
            <a:grpSpLocks/>
          </p:cNvGrpSpPr>
          <p:nvPr/>
        </p:nvGrpSpPr>
        <p:grpSpPr bwMode="auto">
          <a:xfrm>
            <a:off x="2843212" y="4095136"/>
            <a:ext cx="3884613" cy="409575"/>
            <a:chOff x="807" y="1494"/>
            <a:chExt cx="2447" cy="258"/>
          </a:xfrm>
        </p:grpSpPr>
        <p:graphicFrame>
          <p:nvGraphicFramePr>
            <p:cNvPr id="38" name="Object 51">
              <a:extLst>
                <a:ext uri="{FF2B5EF4-FFF2-40B4-BE49-F238E27FC236}">
                  <a16:creationId xmlns:a16="http://schemas.microsoft.com/office/drawing/2014/main" id="{A0D29C8F-8B40-4378-9F76-2B82151517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7" y="1494"/>
            <a:ext cx="1028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587240" imgH="444240" progId="Equation.DSMT4">
                    <p:embed/>
                  </p:oleObj>
                </mc:Choice>
                <mc:Fallback>
                  <p:oleObj name="Equation" r:id="rId29" imgW="1587240" imgH="444240" progId="Equation.DSMT4">
                    <p:embed/>
                    <p:pic>
                      <p:nvPicPr>
                        <p:cNvPr id="38" name="Object 51">
                          <a:extLst>
                            <a:ext uri="{FF2B5EF4-FFF2-40B4-BE49-F238E27FC236}">
                              <a16:creationId xmlns:a16="http://schemas.microsoft.com/office/drawing/2014/main" id="{A0D29C8F-8B40-4378-9F76-2B82151517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" y="1494"/>
                          <a:ext cx="1028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 Box 52">
              <a:extLst>
                <a:ext uri="{FF2B5EF4-FFF2-40B4-BE49-F238E27FC236}">
                  <a16:creationId xmlns:a16="http://schemas.microsoft.com/office/drawing/2014/main" id="{CABBEE6B-E89C-4D56-AF16-ABF7D18E0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1" y="1500"/>
              <a:ext cx="7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相互减弱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58">
            <a:extLst>
              <a:ext uri="{FF2B5EF4-FFF2-40B4-BE49-F238E27FC236}">
                <a16:creationId xmlns:a16="http://schemas.microsoft.com/office/drawing/2014/main" id="{1FCFF6D5-4551-496B-A7EA-00D724CFB074}"/>
              </a:ext>
            </a:extLst>
          </p:cNvPr>
          <p:cNvGrpSpPr>
            <a:grpSpLocks/>
          </p:cNvGrpSpPr>
          <p:nvPr/>
        </p:nvGrpSpPr>
        <p:grpSpPr bwMode="auto">
          <a:xfrm>
            <a:off x="2757487" y="4603751"/>
            <a:ext cx="2947988" cy="400050"/>
            <a:chOff x="1049" y="3067"/>
            <a:chExt cx="1857" cy="252"/>
          </a:xfrm>
        </p:grpSpPr>
        <p:sp>
          <p:nvSpPr>
            <p:cNvPr id="41" name="Text Box 55">
              <a:extLst>
                <a:ext uri="{FF2B5EF4-FFF2-40B4-BE49-F238E27FC236}">
                  <a16:creationId xmlns:a16="http://schemas.microsoft.com/office/drawing/2014/main" id="{018D6511-F190-4BD7-A06C-C5A493541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" y="3067"/>
              <a:ext cx="120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      时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56">
              <a:extLst>
                <a:ext uri="{FF2B5EF4-FFF2-40B4-BE49-F238E27FC236}">
                  <a16:creationId xmlns:a16="http://schemas.microsoft.com/office/drawing/2014/main" id="{572E9AAD-9930-47C8-B910-3E5E017659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5" y="3084"/>
            <a:ext cx="67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965160" imgH="380880" progId="Equation.DSMT4">
                    <p:embed/>
                  </p:oleObj>
                </mc:Choice>
                <mc:Fallback>
                  <p:oleObj name="Equation" r:id="rId31" imgW="965160" imgH="380880" progId="Equation.DSMT4">
                    <p:embed/>
                    <p:pic>
                      <p:nvPicPr>
                        <p:cNvPr id="42" name="Object 56">
                          <a:extLst>
                            <a:ext uri="{FF2B5EF4-FFF2-40B4-BE49-F238E27FC236}">
                              <a16:creationId xmlns:a16="http://schemas.microsoft.com/office/drawing/2014/main" id="{572E9AAD-9930-47C8-B910-3E5E017659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" y="3084"/>
                          <a:ext cx="67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57">
              <a:extLst>
                <a:ext uri="{FF2B5EF4-FFF2-40B4-BE49-F238E27FC236}">
                  <a16:creationId xmlns:a16="http://schemas.microsoft.com/office/drawing/2014/main" id="{0D857036-21DF-4539-AB25-9535431F4B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7" y="3106"/>
            <a:ext cx="519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723600" imgH="279360" progId="Equation.DSMT4">
                    <p:embed/>
                  </p:oleObj>
                </mc:Choice>
                <mc:Fallback>
                  <p:oleObj name="Equation" r:id="rId33" imgW="723600" imgH="279360" progId="Equation.DSMT4">
                    <p:embed/>
                    <p:pic>
                      <p:nvPicPr>
                        <p:cNvPr id="43" name="Object 57">
                          <a:extLst>
                            <a:ext uri="{FF2B5EF4-FFF2-40B4-BE49-F238E27FC236}">
                              <a16:creationId xmlns:a16="http://schemas.microsoft.com/office/drawing/2014/main" id="{0D857036-21DF-4539-AB25-9535431F4B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7" y="3106"/>
                          <a:ext cx="519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 Box 60">
            <a:extLst>
              <a:ext uri="{FF2B5EF4-FFF2-40B4-BE49-F238E27FC236}">
                <a16:creationId xmlns:a16="http://schemas.microsoft.com/office/drawing/2014/main" id="{FF6A7BFD-708F-4198-8431-DB4ED15BB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739" y="5323887"/>
            <a:ext cx="21307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：一般情况</a:t>
            </a:r>
          </a:p>
        </p:txBody>
      </p:sp>
      <p:sp>
        <p:nvSpPr>
          <p:cNvPr id="45" name="Line 61">
            <a:extLst>
              <a:ext uri="{FF2B5EF4-FFF2-40B4-BE49-F238E27FC236}">
                <a16:creationId xmlns:a16="http://schemas.microsoft.com/office/drawing/2014/main" id="{AC5E87D0-2547-4FC3-8721-542CF20B9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402014"/>
            <a:ext cx="8286750" cy="0"/>
          </a:xfrm>
          <a:prstGeom prst="line">
            <a:avLst/>
          </a:prstGeom>
          <a:noFill/>
          <a:ln w="9525">
            <a:solidFill>
              <a:srgbClr val="4472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Line 62">
            <a:extLst>
              <a:ext uri="{FF2B5EF4-FFF2-40B4-BE49-F238E27FC236}">
                <a16:creationId xmlns:a16="http://schemas.microsoft.com/office/drawing/2014/main" id="{D3BDCE2E-2DDD-4D91-AE53-0FE4BF9EA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9769" y="5176836"/>
            <a:ext cx="8382000" cy="0"/>
          </a:xfrm>
          <a:prstGeom prst="line">
            <a:avLst/>
          </a:prstGeom>
          <a:noFill/>
          <a:ln w="9525">
            <a:solidFill>
              <a:srgbClr val="4472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07812EC8-09BD-4ED8-88E1-3DEF59988DAF}"/>
              </a:ext>
            </a:extLst>
          </p:cNvPr>
          <p:cNvSpPr/>
          <p:nvPr/>
        </p:nvSpPr>
        <p:spPr>
          <a:xfrm>
            <a:off x="314569" y="195620"/>
            <a:ext cx="354513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四、简谐振动的合成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79B9451-E5DF-44BC-8E11-8A4235FC07DC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A74347E-A9A3-48A6-B9A7-76C6C7296AB4}"/>
              </a:ext>
            </a:extLst>
          </p:cNvPr>
          <p:cNvSpPr txBox="1"/>
          <p:nvPr/>
        </p:nvSpPr>
        <p:spPr>
          <a:xfrm>
            <a:off x="587635" y="883979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、同方向同频率简谐振动的合成</a:t>
            </a:r>
          </a:p>
        </p:txBody>
      </p:sp>
      <p:sp>
        <p:nvSpPr>
          <p:cNvPr id="50" name="Text Box 62">
            <a:extLst>
              <a:ext uri="{FF2B5EF4-FFF2-40B4-BE49-F238E27FC236}">
                <a16:creationId xmlns:a16="http://schemas.microsoft.com/office/drawing/2014/main" id="{564F501A-3B79-440A-8FA1-10D3A42E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662" y="1454623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相位差总结</a:t>
            </a:r>
          </a:p>
        </p:txBody>
      </p:sp>
      <p:graphicFrame>
        <p:nvGraphicFramePr>
          <p:cNvPr id="51" name="Object 9">
            <a:extLst>
              <a:ext uri="{FF2B5EF4-FFF2-40B4-BE49-F238E27FC236}">
                <a16:creationId xmlns:a16="http://schemas.microsoft.com/office/drawing/2014/main" id="{E3B1F262-B98E-4D48-85C1-2E459124B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9937" y="915044"/>
          <a:ext cx="3971667" cy="45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4368600" imgH="507960" progId="Equation.DSMT4">
                  <p:embed/>
                </p:oleObj>
              </mc:Choice>
              <mc:Fallback>
                <p:oleObj name="Equation" r:id="rId35" imgW="4368600" imgH="507960" progId="Equation.DSMT4">
                  <p:embed/>
                  <p:pic>
                    <p:nvPicPr>
                      <p:cNvPr id="51" name="Object 9">
                        <a:extLst>
                          <a:ext uri="{FF2B5EF4-FFF2-40B4-BE49-F238E27FC236}">
                            <a16:creationId xmlns:a16="http://schemas.microsoft.com/office/drawing/2014/main" id="{E3B1F262-B98E-4D48-85C1-2E459124B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937" y="915044"/>
                        <a:ext cx="3971667" cy="459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52">
            <a:extLst>
              <a:ext uri="{FF2B5EF4-FFF2-40B4-BE49-F238E27FC236}">
                <a16:creationId xmlns:a16="http://schemas.microsoft.com/office/drawing/2014/main" id="{1BB16988-E948-4B70-A4FD-18CA65337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48" y="4587849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干涉相消</a:t>
            </a: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FFDFBFFB-7CC0-423A-B38E-904C72815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143" y="2896717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干涉相</a:t>
            </a:r>
            <a:r>
              <a:rPr lang="zh-CN" altLang="en-US" sz="2000" kern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05DB227-AB6B-9694-DDCF-B05601153FF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6805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2" grpId="0" autoUpdateAnimBg="0"/>
      <p:bldP spid="35" grpId="0" autoUpdateAnimBg="0"/>
      <p:bldP spid="44" grpId="0" autoUpdateAnimBg="0"/>
      <p:bldP spid="50" grpId="0" autoUpdateAnimBg="0"/>
      <p:bldP spid="52" grpId="0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87">
            <a:extLst>
              <a:ext uri="{FF2B5EF4-FFF2-40B4-BE49-F238E27FC236}">
                <a16:creationId xmlns:a16="http://schemas.microsoft.com/office/drawing/2014/main" id="{72F83C18-24A5-47F6-A543-869E15085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7188" y="3496806"/>
          <a:ext cx="161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444240" progId="Equation.DSMT4">
                  <p:embed/>
                </p:oleObj>
              </mc:Choice>
              <mc:Fallback>
                <p:oleObj name="Equation" r:id="rId2" imgW="1612800" imgH="444240" progId="Equation.DSMT4">
                  <p:embed/>
                  <p:pic>
                    <p:nvPicPr>
                      <p:cNvPr id="3" name="Object 87">
                        <a:extLst>
                          <a:ext uri="{FF2B5EF4-FFF2-40B4-BE49-F238E27FC236}">
                            <a16:creationId xmlns:a16="http://schemas.microsoft.com/office/drawing/2014/main" id="{72F83C18-24A5-47F6-A543-869E150857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7188" y="3496806"/>
                        <a:ext cx="161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8">
            <a:extLst>
              <a:ext uri="{FF2B5EF4-FFF2-40B4-BE49-F238E27FC236}">
                <a16:creationId xmlns:a16="http://schemas.microsoft.com/office/drawing/2014/main" id="{4D0DDD1D-D2D5-44B1-952D-AA5FB2DD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045" y="2487168"/>
            <a:ext cx="1008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5" name="Group 89">
            <a:extLst>
              <a:ext uri="{FF2B5EF4-FFF2-40B4-BE49-F238E27FC236}">
                <a16:creationId xmlns:a16="http://schemas.microsoft.com/office/drawing/2014/main" id="{416FBBEB-2DB3-40C9-97A7-06EDE64BD6E4}"/>
              </a:ext>
            </a:extLst>
          </p:cNvPr>
          <p:cNvGrpSpPr>
            <a:grpSpLocks/>
          </p:cNvGrpSpPr>
          <p:nvPr/>
        </p:nvGrpSpPr>
        <p:grpSpPr bwMode="auto">
          <a:xfrm>
            <a:off x="1139319" y="2277634"/>
            <a:ext cx="4773613" cy="2895600"/>
            <a:chOff x="2548" y="912"/>
            <a:chExt cx="3007" cy="1824"/>
          </a:xfrm>
        </p:grpSpPr>
        <p:graphicFrame>
          <p:nvGraphicFramePr>
            <p:cNvPr id="6" name="Object 90">
              <a:extLst>
                <a:ext uri="{FF2B5EF4-FFF2-40B4-BE49-F238E27FC236}">
                  <a16:creationId xmlns:a16="http://schemas.microsoft.com/office/drawing/2014/main" id="{0EE2235A-C607-4259-BF37-AC81607251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1" y="2064"/>
            <a:ext cx="24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0880" imgH="444240" progId="Equation.DSMT4">
                    <p:embed/>
                  </p:oleObj>
                </mc:Choice>
                <mc:Fallback>
                  <p:oleObj name="Equation" r:id="rId4" imgW="380880" imgH="444240" progId="Equation.DSMT4">
                    <p:embed/>
                    <p:pic>
                      <p:nvPicPr>
                        <p:cNvPr id="6" name="Object 90">
                          <a:extLst>
                            <a:ext uri="{FF2B5EF4-FFF2-40B4-BE49-F238E27FC236}">
                              <a16:creationId xmlns:a16="http://schemas.microsoft.com/office/drawing/2014/main" id="{0EE2235A-C607-4259-BF37-AC81607251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1" y="2064"/>
                          <a:ext cx="24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1">
              <a:extLst>
                <a:ext uri="{FF2B5EF4-FFF2-40B4-BE49-F238E27FC236}">
                  <a16:creationId xmlns:a16="http://schemas.microsoft.com/office/drawing/2014/main" id="{CCB13A43-42E5-47AD-9DED-AD49DFA697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8" y="1252"/>
            <a:ext cx="2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42720" imgH="444240" progId="Equation.DSMT4">
                    <p:embed/>
                  </p:oleObj>
                </mc:Choice>
                <mc:Fallback>
                  <p:oleObj name="Equation" r:id="rId6" imgW="342720" imgH="444240" progId="Equation.DSMT4">
                    <p:embed/>
                    <p:pic>
                      <p:nvPicPr>
                        <p:cNvPr id="7" name="Object 91">
                          <a:extLst>
                            <a:ext uri="{FF2B5EF4-FFF2-40B4-BE49-F238E27FC236}">
                              <a16:creationId xmlns:a16="http://schemas.microsoft.com/office/drawing/2014/main" id="{CCB13A43-42E5-47AD-9DED-AD49DFA697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8" y="1252"/>
                          <a:ext cx="2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92">
              <a:extLst>
                <a:ext uri="{FF2B5EF4-FFF2-40B4-BE49-F238E27FC236}">
                  <a16:creationId xmlns:a16="http://schemas.microsoft.com/office/drawing/2014/main" id="{8B2CBD1A-B737-4981-B4A6-41C586491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912"/>
              <a:ext cx="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9" name="Rectangle 93">
              <a:extLst>
                <a:ext uri="{FF2B5EF4-FFF2-40B4-BE49-F238E27FC236}">
                  <a16:creationId xmlns:a16="http://schemas.microsoft.com/office/drawing/2014/main" id="{A3F789DF-82E3-444B-9A4A-3902ECD8D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64"/>
              <a:ext cx="2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10" name="Object 94">
              <a:extLst>
                <a:ext uri="{FF2B5EF4-FFF2-40B4-BE49-F238E27FC236}">
                  <a16:creationId xmlns:a16="http://schemas.microsoft.com/office/drawing/2014/main" id="{4BDCE04D-2BF1-4E17-AA94-5227753E6F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106"/>
            <a:ext cx="44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711000" imgH="444240" progId="Equation.DSMT4">
                    <p:embed/>
                  </p:oleObj>
                </mc:Choice>
                <mc:Fallback>
                  <p:oleObj name="Equation" r:id="rId8" imgW="711000" imgH="444240" progId="Equation.DSMT4">
                    <p:embed/>
                    <p:pic>
                      <p:nvPicPr>
                        <p:cNvPr id="10" name="Object 94">
                          <a:extLst>
                            <a:ext uri="{FF2B5EF4-FFF2-40B4-BE49-F238E27FC236}">
                              <a16:creationId xmlns:a16="http://schemas.microsoft.com/office/drawing/2014/main" id="{4BDCE04D-2BF1-4E17-AA94-5227753E6F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106"/>
                          <a:ext cx="44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95">
              <a:extLst>
                <a:ext uri="{FF2B5EF4-FFF2-40B4-BE49-F238E27FC236}">
                  <a16:creationId xmlns:a16="http://schemas.microsoft.com/office/drawing/2014/main" id="{B7E6CCDE-C1F2-4749-97AE-618B852222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1431"/>
            <a:ext cx="48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42720" imgH="228600" progId="Equation.DSMT4">
                    <p:embed/>
                  </p:oleObj>
                </mc:Choice>
                <mc:Fallback>
                  <p:oleObj name="Equation" r:id="rId10" imgW="342720" imgH="228600" progId="Equation.DSMT4">
                    <p:embed/>
                    <p:pic>
                      <p:nvPicPr>
                        <p:cNvPr id="11" name="Object 95">
                          <a:extLst>
                            <a:ext uri="{FF2B5EF4-FFF2-40B4-BE49-F238E27FC236}">
                              <a16:creationId xmlns:a16="http://schemas.microsoft.com/office/drawing/2014/main" id="{B7E6CCDE-C1F2-4749-97AE-618B852222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431"/>
                          <a:ext cx="48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96">
              <a:extLst>
                <a:ext uri="{FF2B5EF4-FFF2-40B4-BE49-F238E27FC236}">
                  <a16:creationId xmlns:a16="http://schemas.microsoft.com/office/drawing/2014/main" id="{04A9C281-F85B-4D66-A91E-059745F6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016"/>
              <a:ext cx="17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endParaRPr lang="en-US" altLang="zh-CN" sz="1200" b="0" i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Line 97">
              <a:extLst>
                <a:ext uri="{FF2B5EF4-FFF2-40B4-BE49-F238E27FC236}">
                  <a16:creationId xmlns:a16="http://schemas.microsoft.com/office/drawing/2014/main" id="{265B8D34-0672-45D4-83BA-D729A9F70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016"/>
              <a:ext cx="2688" cy="0"/>
            </a:xfrm>
            <a:prstGeom prst="line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Line 98">
              <a:extLst>
                <a:ext uri="{FF2B5EF4-FFF2-40B4-BE49-F238E27FC236}">
                  <a16:creationId xmlns:a16="http://schemas.microsoft.com/office/drawing/2014/main" id="{FF0DA616-1027-49A3-AEB1-79EBD76D08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056"/>
              <a:ext cx="0" cy="1680"/>
            </a:xfrm>
            <a:prstGeom prst="line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99">
              <a:extLst>
                <a:ext uri="{FF2B5EF4-FFF2-40B4-BE49-F238E27FC236}">
                  <a16:creationId xmlns:a16="http://schemas.microsoft.com/office/drawing/2014/main" id="{DFE27752-348E-48FF-91C4-86B7F154C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392"/>
              <a:ext cx="2352" cy="1248"/>
            </a:xfrm>
            <a:custGeom>
              <a:avLst/>
              <a:gdLst>
                <a:gd name="T0" fmla="*/ 0 w 2352"/>
                <a:gd name="T1" fmla="*/ 388 h 772"/>
                <a:gd name="T2" fmla="*/ 144 w 2352"/>
                <a:gd name="T3" fmla="*/ 148 h 772"/>
                <a:gd name="T4" fmla="*/ 336 w 2352"/>
                <a:gd name="T5" fmla="*/ 4 h 772"/>
                <a:gd name="T6" fmla="*/ 546 w 2352"/>
                <a:gd name="T7" fmla="*/ 175 h 772"/>
                <a:gd name="T8" fmla="*/ 672 w 2352"/>
                <a:gd name="T9" fmla="*/ 388 h 772"/>
                <a:gd name="T10" fmla="*/ 816 w 2352"/>
                <a:gd name="T11" fmla="*/ 628 h 772"/>
                <a:gd name="T12" fmla="*/ 1008 w 2352"/>
                <a:gd name="T13" fmla="*/ 772 h 772"/>
                <a:gd name="T14" fmla="*/ 1200 w 2352"/>
                <a:gd name="T15" fmla="*/ 628 h 772"/>
                <a:gd name="T16" fmla="*/ 1344 w 2352"/>
                <a:gd name="T17" fmla="*/ 388 h 772"/>
                <a:gd name="T18" fmla="*/ 1488 w 2352"/>
                <a:gd name="T19" fmla="*/ 148 h 772"/>
                <a:gd name="T20" fmla="*/ 1680 w 2352"/>
                <a:gd name="T21" fmla="*/ 4 h 772"/>
                <a:gd name="T22" fmla="*/ 1872 w 2352"/>
                <a:gd name="T23" fmla="*/ 148 h 772"/>
                <a:gd name="T24" fmla="*/ 2016 w 2352"/>
                <a:gd name="T25" fmla="*/ 388 h 772"/>
                <a:gd name="T26" fmla="*/ 2160 w 2352"/>
                <a:gd name="T27" fmla="*/ 628 h 772"/>
                <a:gd name="T28" fmla="*/ 2352 w 2352"/>
                <a:gd name="T29" fmla="*/ 772 h 7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52"/>
                <a:gd name="T46" fmla="*/ 0 h 772"/>
                <a:gd name="T47" fmla="*/ 2352 w 2352"/>
                <a:gd name="T48" fmla="*/ 772 h 77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52" h="772">
                  <a:moveTo>
                    <a:pt x="0" y="388"/>
                  </a:moveTo>
                  <a:cubicBezTo>
                    <a:pt x="44" y="300"/>
                    <a:pt x="88" y="212"/>
                    <a:pt x="144" y="148"/>
                  </a:cubicBezTo>
                  <a:cubicBezTo>
                    <a:pt x="200" y="84"/>
                    <a:pt x="269" y="0"/>
                    <a:pt x="336" y="4"/>
                  </a:cubicBezTo>
                  <a:cubicBezTo>
                    <a:pt x="403" y="8"/>
                    <a:pt x="490" y="111"/>
                    <a:pt x="546" y="175"/>
                  </a:cubicBezTo>
                  <a:cubicBezTo>
                    <a:pt x="602" y="239"/>
                    <a:pt x="627" y="312"/>
                    <a:pt x="672" y="388"/>
                  </a:cubicBezTo>
                  <a:cubicBezTo>
                    <a:pt x="717" y="464"/>
                    <a:pt x="760" y="564"/>
                    <a:pt x="816" y="628"/>
                  </a:cubicBezTo>
                  <a:cubicBezTo>
                    <a:pt x="872" y="692"/>
                    <a:pt x="944" y="772"/>
                    <a:pt x="1008" y="772"/>
                  </a:cubicBezTo>
                  <a:cubicBezTo>
                    <a:pt x="1072" y="772"/>
                    <a:pt x="1144" y="692"/>
                    <a:pt x="1200" y="628"/>
                  </a:cubicBezTo>
                  <a:cubicBezTo>
                    <a:pt x="1256" y="564"/>
                    <a:pt x="1296" y="468"/>
                    <a:pt x="1344" y="388"/>
                  </a:cubicBezTo>
                  <a:cubicBezTo>
                    <a:pt x="1392" y="308"/>
                    <a:pt x="1432" y="212"/>
                    <a:pt x="1488" y="148"/>
                  </a:cubicBezTo>
                  <a:cubicBezTo>
                    <a:pt x="1544" y="84"/>
                    <a:pt x="1616" y="4"/>
                    <a:pt x="1680" y="4"/>
                  </a:cubicBezTo>
                  <a:cubicBezTo>
                    <a:pt x="1744" y="4"/>
                    <a:pt x="1816" y="84"/>
                    <a:pt x="1872" y="148"/>
                  </a:cubicBezTo>
                  <a:cubicBezTo>
                    <a:pt x="1928" y="212"/>
                    <a:pt x="1968" y="308"/>
                    <a:pt x="2016" y="388"/>
                  </a:cubicBezTo>
                  <a:cubicBezTo>
                    <a:pt x="2064" y="468"/>
                    <a:pt x="2104" y="564"/>
                    <a:pt x="2160" y="628"/>
                  </a:cubicBezTo>
                  <a:cubicBezTo>
                    <a:pt x="2216" y="692"/>
                    <a:pt x="2284" y="732"/>
                    <a:pt x="2352" y="772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00">
              <a:extLst>
                <a:ext uri="{FF2B5EF4-FFF2-40B4-BE49-F238E27FC236}">
                  <a16:creationId xmlns:a16="http://schemas.microsoft.com/office/drawing/2014/main" id="{91EC0101-4C97-433C-8679-586241C49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776"/>
              <a:ext cx="2352" cy="433"/>
            </a:xfrm>
            <a:custGeom>
              <a:avLst/>
              <a:gdLst>
                <a:gd name="T0" fmla="*/ 0 w 2352"/>
                <a:gd name="T1" fmla="*/ 241 h 481"/>
                <a:gd name="T2" fmla="*/ 144 w 2352"/>
                <a:gd name="T3" fmla="*/ 385 h 481"/>
                <a:gd name="T4" fmla="*/ 336 w 2352"/>
                <a:gd name="T5" fmla="*/ 481 h 481"/>
                <a:gd name="T6" fmla="*/ 546 w 2352"/>
                <a:gd name="T7" fmla="*/ 383 h 481"/>
                <a:gd name="T8" fmla="*/ 672 w 2352"/>
                <a:gd name="T9" fmla="*/ 241 h 481"/>
                <a:gd name="T10" fmla="*/ 816 w 2352"/>
                <a:gd name="T11" fmla="*/ 97 h 481"/>
                <a:gd name="T12" fmla="*/ 1008 w 2352"/>
                <a:gd name="T13" fmla="*/ 1 h 481"/>
                <a:gd name="T14" fmla="*/ 1235 w 2352"/>
                <a:gd name="T15" fmla="*/ 105 h 481"/>
                <a:gd name="T16" fmla="*/ 1344 w 2352"/>
                <a:gd name="T17" fmla="*/ 241 h 481"/>
                <a:gd name="T18" fmla="*/ 1488 w 2352"/>
                <a:gd name="T19" fmla="*/ 385 h 481"/>
                <a:gd name="T20" fmla="*/ 1680 w 2352"/>
                <a:gd name="T21" fmla="*/ 481 h 481"/>
                <a:gd name="T22" fmla="*/ 1872 w 2352"/>
                <a:gd name="T23" fmla="*/ 385 h 481"/>
                <a:gd name="T24" fmla="*/ 2016 w 2352"/>
                <a:gd name="T25" fmla="*/ 241 h 481"/>
                <a:gd name="T26" fmla="*/ 2180 w 2352"/>
                <a:gd name="T27" fmla="*/ 94 h 481"/>
                <a:gd name="T28" fmla="*/ 2352 w 2352"/>
                <a:gd name="T29" fmla="*/ 1 h 4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52"/>
                <a:gd name="T46" fmla="*/ 0 h 481"/>
                <a:gd name="T47" fmla="*/ 2352 w 2352"/>
                <a:gd name="T48" fmla="*/ 481 h 48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52" h="481">
                  <a:moveTo>
                    <a:pt x="0" y="241"/>
                  </a:moveTo>
                  <a:cubicBezTo>
                    <a:pt x="44" y="293"/>
                    <a:pt x="88" y="345"/>
                    <a:pt x="144" y="385"/>
                  </a:cubicBezTo>
                  <a:cubicBezTo>
                    <a:pt x="200" y="425"/>
                    <a:pt x="269" y="481"/>
                    <a:pt x="336" y="481"/>
                  </a:cubicBezTo>
                  <a:cubicBezTo>
                    <a:pt x="403" y="481"/>
                    <a:pt x="490" y="423"/>
                    <a:pt x="546" y="383"/>
                  </a:cubicBezTo>
                  <a:cubicBezTo>
                    <a:pt x="602" y="343"/>
                    <a:pt x="627" y="289"/>
                    <a:pt x="672" y="241"/>
                  </a:cubicBezTo>
                  <a:cubicBezTo>
                    <a:pt x="717" y="193"/>
                    <a:pt x="760" y="137"/>
                    <a:pt x="816" y="97"/>
                  </a:cubicBezTo>
                  <a:cubicBezTo>
                    <a:pt x="872" y="57"/>
                    <a:pt x="938" y="0"/>
                    <a:pt x="1008" y="1"/>
                  </a:cubicBezTo>
                  <a:cubicBezTo>
                    <a:pt x="1078" y="2"/>
                    <a:pt x="1179" y="65"/>
                    <a:pt x="1235" y="105"/>
                  </a:cubicBezTo>
                  <a:cubicBezTo>
                    <a:pt x="1291" y="145"/>
                    <a:pt x="1302" y="194"/>
                    <a:pt x="1344" y="241"/>
                  </a:cubicBezTo>
                  <a:cubicBezTo>
                    <a:pt x="1386" y="288"/>
                    <a:pt x="1432" y="345"/>
                    <a:pt x="1488" y="385"/>
                  </a:cubicBezTo>
                  <a:cubicBezTo>
                    <a:pt x="1544" y="425"/>
                    <a:pt x="1616" y="481"/>
                    <a:pt x="1680" y="481"/>
                  </a:cubicBezTo>
                  <a:cubicBezTo>
                    <a:pt x="1744" y="481"/>
                    <a:pt x="1816" y="425"/>
                    <a:pt x="1872" y="385"/>
                  </a:cubicBezTo>
                  <a:cubicBezTo>
                    <a:pt x="1928" y="345"/>
                    <a:pt x="1965" y="289"/>
                    <a:pt x="2016" y="241"/>
                  </a:cubicBezTo>
                  <a:cubicBezTo>
                    <a:pt x="2067" y="193"/>
                    <a:pt x="2124" y="134"/>
                    <a:pt x="2180" y="94"/>
                  </a:cubicBezTo>
                  <a:cubicBezTo>
                    <a:pt x="2236" y="54"/>
                    <a:pt x="2316" y="21"/>
                    <a:pt x="2352" y="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7" name="Line 101">
              <a:extLst>
                <a:ext uri="{FF2B5EF4-FFF2-40B4-BE49-F238E27FC236}">
                  <a16:creationId xmlns:a16="http://schemas.microsoft.com/office/drawing/2014/main" id="{D678A599-490B-403E-B78A-DFF664B7D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392"/>
              <a:ext cx="288" cy="0"/>
            </a:xfrm>
            <a:prstGeom prst="line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2F4AECE-2438-461A-BA81-E9C4B36ED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08"/>
              <a:ext cx="288" cy="0"/>
            </a:xfrm>
            <a:prstGeom prst="line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 Box 107">
            <a:extLst>
              <a:ext uri="{FF2B5EF4-FFF2-40B4-BE49-F238E27FC236}">
                <a16:creationId xmlns:a16="http://schemas.microsoft.com/office/drawing/2014/main" id="{02AA70DA-0EFF-441F-9C03-67322B234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840" y="3494495"/>
            <a:ext cx="20694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Symbol" panose="05050102010706020507" pitchFamily="18" charset="2"/>
              </a:rPr>
              <a:t>反相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合振动振幅</a:t>
            </a:r>
          </a:p>
        </p:txBody>
      </p:sp>
      <p:sp>
        <p:nvSpPr>
          <p:cNvPr id="20" name="Text Box 108">
            <a:extLst>
              <a:ext uri="{FF2B5EF4-FFF2-40B4-BE49-F238E27FC236}">
                <a16:creationId xmlns:a16="http://schemas.microsoft.com/office/drawing/2014/main" id="{188C6277-FDF4-46D2-AE57-56E1575B8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989" y="4698539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合振动初相</a:t>
            </a:r>
          </a:p>
        </p:txBody>
      </p:sp>
      <p:graphicFrame>
        <p:nvGraphicFramePr>
          <p:cNvPr id="21" name="Object 109">
            <a:extLst>
              <a:ext uri="{FF2B5EF4-FFF2-40B4-BE49-F238E27FC236}">
                <a16:creationId xmlns:a16="http://schemas.microsoft.com/office/drawing/2014/main" id="{DDB34526-F130-4BCB-9730-953A35C62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6150" y="4420562"/>
          <a:ext cx="125712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57120" imgH="888840" progId="Equation.DSMT4">
                  <p:embed/>
                </p:oleObj>
              </mc:Choice>
              <mc:Fallback>
                <p:oleObj name="Equation" r:id="rId12" imgW="1257120" imgH="888840" progId="Equation.DSMT4">
                  <p:embed/>
                  <p:pic>
                    <p:nvPicPr>
                      <p:cNvPr id="21" name="Object 109">
                        <a:extLst>
                          <a:ext uri="{FF2B5EF4-FFF2-40B4-BE49-F238E27FC236}">
                            <a16:creationId xmlns:a16="http://schemas.microsoft.com/office/drawing/2014/main" id="{DDB34526-F130-4BCB-9730-953A35C622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6150" y="4420562"/>
                        <a:ext cx="125712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0">
            <a:extLst>
              <a:ext uri="{FF2B5EF4-FFF2-40B4-BE49-F238E27FC236}">
                <a16:creationId xmlns:a16="http://schemas.microsoft.com/office/drawing/2014/main" id="{0E1A8177-FC3A-4FE6-AA78-464B6F7B7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15487" y="5519581"/>
          <a:ext cx="345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454200" imgH="787320" progId="Equation.DSMT4">
                  <p:embed/>
                </p:oleObj>
              </mc:Choice>
              <mc:Fallback>
                <p:oleObj name="Equation" r:id="rId14" imgW="3454200" imgH="787320" progId="Equation.DSMT4">
                  <p:embed/>
                  <p:pic>
                    <p:nvPicPr>
                      <p:cNvPr id="22" name="Object 120">
                        <a:extLst>
                          <a:ext uri="{FF2B5EF4-FFF2-40B4-BE49-F238E27FC236}">
                            <a16:creationId xmlns:a16="http://schemas.microsoft.com/office/drawing/2014/main" id="{0E1A8177-FC3A-4FE6-AA78-464B6F7B7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5487" y="5519581"/>
                        <a:ext cx="3454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21">
            <a:extLst>
              <a:ext uri="{FF2B5EF4-FFF2-40B4-BE49-F238E27FC236}">
                <a16:creationId xmlns:a16="http://schemas.microsoft.com/office/drawing/2014/main" id="{A7B0F63E-8AE3-43CE-A89D-152FE99C4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079" y="5713226"/>
            <a:ext cx="2292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合振动的表达式</a:t>
            </a:r>
          </a:p>
        </p:txBody>
      </p:sp>
      <p:grpSp>
        <p:nvGrpSpPr>
          <p:cNvPr id="24" name="Group 122">
            <a:extLst>
              <a:ext uri="{FF2B5EF4-FFF2-40B4-BE49-F238E27FC236}">
                <a16:creationId xmlns:a16="http://schemas.microsoft.com/office/drawing/2014/main" id="{FD623830-6DFA-4164-A235-1D680C851772}"/>
              </a:ext>
            </a:extLst>
          </p:cNvPr>
          <p:cNvGrpSpPr>
            <a:grpSpLocks/>
          </p:cNvGrpSpPr>
          <p:nvPr/>
        </p:nvGrpSpPr>
        <p:grpSpPr bwMode="auto">
          <a:xfrm>
            <a:off x="6175881" y="2293079"/>
            <a:ext cx="4876800" cy="787401"/>
            <a:chOff x="385" y="2431"/>
            <a:chExt cx="3072" cy="496"/>
          </a:xfrm>
        </p:grpSpPr>
        <p:sp>
          <p:nvSpPr>
            <p:cNvPr id="25" name="Text Box 123">
              <a:extLst>
                <a:ext uri="{FF2B5EF4-FFF2-40B4-BE49-F238E27FC236}">
                  <a16:creationId xmlns:a16="http://schemas.microsoft.com/office/drawing/2014/main" id="{8C8A993C-262B-4E35-9FDE-E742C8811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568"/>
              <a:ext cx="30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两个简谐振动同方向</a:t>
              </a:r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,</a:t>
              </a:r>
              <a:r>
                <a:rPr lang="zh-CN" alt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同频率 </a:t>
              </a:r>
              <a:r>
                <a:rPr lang="zh-CN" altLang="en-US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微软雅黑" panose="020B0503020204020204" pitchFamily="34" charset="-122"/>
                  <a:sym typeface="Symbol" panose="05050102010706020507" pitchFamily="18" charset="2"/>
                </a:rPr>
                <a:t>               </a:t>
              </a:r>
              <a:r>
                <a:rPr lang="en-US" altLang="zh-CN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微软雅黑" panose="020B0503020204020204" pitchFamily="34" charset="-122"/>
                  <a:sym typeface="Symbol" panose="05050102010706020507" pitchFamily="18" charset="2"/>
                </a:rPr>
                <a:t>,</a:t>
              </a:r>
              <a:endPara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26" name="Object 124">
              <a:extLst>
                <a:ext uri="{FF2B5EF4-FFF2-40B4-BE49-F238E27FC236}">
                  <a16:creationId xmlns:a16="http://schemas.microsoft.com/office/drawing/2014/main" id="{2411B9CA-84DA-4729-9D03-06BB1EF737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12" y="2431"/>
            <a:ext cx="624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990360" imgH="787320" progId="Equation.DSMT4">
                    <p:embed/>
                  </p:oleObj>
                </mc:Choice>
                <mc:Fallback>
                  <p:oleObj name="Equation" r:id="rId16" imgW="990360" imgH="787320" progId="Equation.DSMT4">
                    <p:embed/>
                    <p:pic>
                      <p:nvPicPr>
                        <p:cNvPr id="26" name="Object 124">
                          <a:extLst>
                            <a:ext uri="{FF2B5EF4-FFF2-40B4-BE49-F238E27FC236}">
                              <a16:creationId xmlns:a16="http://schemas.microsoft.com/office/drawing/2014/main" id="{2411B9CA-84DA-4729-9D03-06BB1EF737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2" y="2431"/>
                          <a:ext cx="624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E9CA5AC7-9CA4-4A86-A6A4-81F70153DE88}"/>
              </a:ext>
            </a:extLst>
          </p:cNvPr>
          <p:cNvSpPr/>
          <p:nvPr/>
        </p:nvSpPr>
        <p:spPr>
          <a:xfrm>
            <a:off x="314569" y="195620"/>
            <a:ext cx="354513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四、简谐振动的能量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2B2E888-64D4-404E-BA68-9A07B4112E81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2D31763-E08E-4B53-83EA-8D8EDACC67CB}"/>
              </a:ext>
            </a:extLst>
          </p:cNvPr>
          <p:cNvSpPr txBox="1"/>
          <p:nvPr/>
        </p:nvSpPr>
        <p:spPr>
          <a:xfrm>
            <a:off x="587635" y="883979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、同方向同频率简谐振动的合成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D0EDF5DE-0F3F-423D-9E38-E740DF906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13" y="1465168"/>
            <a:ext cx="10675765" cy="42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6700" lvl="0" indent="-266700">
              <a:lnSpc>
                <a:spcPts val="2800"/>
              </a:lnSpc>
              <a:tabLst>
                <a:tab pos="2667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两个同方向的简谐振动曲线如图所示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求：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合振动的振幅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合振动的振动表达式。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9CEDEB-19FE-BCC1-D1D6-685D3544D1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8414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9" grpId="0" autoUpdateAnimBg="0"/>
      <p:bldP spid="20" grpId="0" autoUpdateAnimBg="0"/>
      <p:bldP spid="2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04B4AF-2505-BE44-EC6A-1DA18858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4111"/>
            <a:ext cx="11733333" cy="18095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B84ED2-187E-E75F-5D91-64B83FB60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4" y="2746829"/>
            <a:ext cx="11224271" cy="218151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24DFD3-5643-EA86-90D2-A761220B4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95504"/>
              </p:ext>
            </p:extLst>
          </p:nvPr>
        </p:nvGraphicFramePr>
        <p:xfrm>
          <a:off x="5032536" y="1784901"/>
          <a:ext cx="2002381" cy="96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622080" progId="Equation.DSMT4">
                  <p:embed/>
                </p:oleObj>
              </mc:Choice>
              <mc:Fallback>
                <p:oleObj name="Equation" r:id="rId5" imgW="1295280" imgH="6220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F2132B9-6410-2ABC-0096-0E7E3B810F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2536" y="1784901"/>
                        <a:ext cx="2002381" cy="96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0780AC4-2F68-9171-341B-FDD0CDD04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004061"/>
              </p:ext>
            </p:extLst>
          </p:nvPr>
        </p:nvGraphicFramePr>
        <p:xfrm>
          <a:off x="4126878" y="4225284"/>
          <a:ext cx="1714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622080" progId="Equation.DSMT4">
                  <p:embed/>
                </p:oleObj>
              </mc:Choice>
              <mc:Fallback>
                <p:oleObj name="Equation" r:id="rId7" imgW="1714320" imgH="6220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5470497-B01F-D4FB-CF9D-9AD2737C27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6878" y="4225284"/>
                        <a:ext cx="1714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A32EBBC-C201-4AC0-4CDA-CFD0F79C5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512" y="5029948"/>
            <a:ext cx="7800975" cy="1724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347536-FFB7-8464-04E1-D3A6E7DC4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9763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Text Box 78">
            <a:extLst>
              <a:ext uri="{FF2B5EF4-FFF2-40B4-BE49-F238E27FC236}">
                <a16:creationId xmlns:a16="http://schemas.microsoft.com/office/drawing/2014/main" id="{AC96B029-A7D5-466B-A582-38F666759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535" y="4683104"/>
            <a:ext cx="1771788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平均速度</a:t>
            </a:r>
          </a:p>
        </p:txBody>
      </p:sp>
      <p:sp>
        <p:nvSpPr>
          <p:cNvPr id="52231" name="Rectangle 102">
            <a:extLst>
              <a:ext uri="{FF2B5EF4-FFF2-40B4-BE49-F238E27FC236}">
                <a16:creationId xmlns:a16="http://schemas.microsoft.com/office/drawing/2014/main" id="{1ECF6286-3EC7-4609-BD44-EE3FB0C4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2232" name="Rectangle 103">
            <a:extLst>
              <a:ext uri="{FF2B5EF4-FFF2-40B4-BE49-F238E27FC236}">
                <a16:creationId xmlns:a16="http://schemas.microsoft.com/office/drawing/2014/main" id="{9782D0B1-7FBF-4271-99D9-DB3D7F823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2233" name="Rectangle 104">
            <a:extLst>
              <a:ext uri="{FF2B5EF4-FFF2-40B4-BE49-F238E27FC236}">
                <a16:creationId xmlns:a16="http://schemas.microsoft.com/office/drawing/2014/main" id="{89FF7BC5-DEA5-44C8-A54C-A94609E0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cxnSp>
        <p:nvCxnSpPr>
          <p:cNvPr id="45" name="直线连接符 8">
            <a:extLst>
              <a:ext uri="{FF2B5EF4-FFF2-40B4-BE49-F238E27FC236}">
                <a16:creationId xmlns:a16="http://schemas.microsoft.com/office/drawing/2014/main" id="{4D37CABC-E5E8-49D8-903F-96270D98D1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8336" y="70166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Box 47">
            <a:extLst>
              <a:ext uri="{FF2B5EF4-FFF2-40B4-BE49-F238E27FC236}">
                <a16:creationId xmlns:a16="http://schemas.microsoft.com/office/drawing/2014/main" id="{BD65F154-C90B-48D3-9222-31AA0D3D3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246" y="19848"/>
            <a:ext cx="86994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1.2.3 </a:t>
            </a:r>
            <a:r>
              <a:rPr kumimoji="0" lang="zh-CN" altLang="en-US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平均速 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F399A89-5210-43AF-A628-EA7EC71B1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2410" y="4099410"/>
          <a:ext cx="3921125" cy="151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160" imgH="1066680" progId="Equation.DSMT4">
                  <p:embed/>
                </p:oleObj>
              </mc:Choice>
              <mc:Fallback>
                <p:oleObj name="Equation" r:id="rId3" imgW="2819160" imgH="10666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F399A89-5210-43AF-A628-EA7EC71B1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2410" y="4099410"/>
                        <a:ext cx="3921125" cy="151923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671E6880-8DB6-4947-99DE-952C44D534CA}"/>
              </a:ext>
            </a:extLst>
          </p:cNvPr>
          <p:cNvGrpSpPr/>
          <p:nvPr/>
        </p:nvGrpSpPr>
        <p:grpSpPr>
          <a:xfrm>
            <a:off x="8115011" y="5648335"/>
            <a:ext cx="1560002" cy="1016000"/>
            <a:chOff x="1578866" y="6322739"/>
            <a:chExt cx="1443927" cy="2123536"/>
          </a:xfrm>
        </p:grpSpPr>
        <p:sp>
          <p:nvSpPr>
            <p:cNvPr id="8299" name="Rectangle 107">
              <a:extLst>
                <a:ext uri="{FF2B5EF4-FFF2-40B4-BE49-F238E27FC236}">
                  <a16:creationId xmlns:a16="http://schemas.microsoft.com/office/drawing/2014/main" id="{CDFF8AE9-4709-4526-B2E2-956223051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866" y="6907128"/>
              <a:ext cx="1066038" cy="10935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大小</a:t>
              </a: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EE9A6888-8F79-45CB-97B8-583431DA60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8021" y="6322739"/>
            <a:ext cx="634772" cy="2123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85800" imgH="1015920" progId="Equation.DSMT4">
                    <p:embed/>
                  </p:oleObj>
                </mc:Choice>
                <mc:Fallback>
                  <p:oleObj name="Equation" r:id="rId5" imgW="685800" imgH="101592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EE9A6888-8F79-45CB-97B8-583431DA60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88021" y="6322739"/>
                          <a:ext cx="634772" cy="21235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9BA053-140B-4BA1-898D-BDDCA40EEE5C}"/>
              </a:ext>
            </a:extLst>
          </p:cNvPr>
          <p:cNvGrpSpPr/>
          <p:nvPr/>
        </p:nvGrpSpPr>
        <p:grpSpPr>
          <a:xfrm>
            <a:off x="3365775" y="5895539"/>
            <a:ext cx="4826754" cy="555615"/>
            <a:chOff x="3038600" y="3856038"/>
            <a:chExt cx="4826754" cy="555615"/>
          </a:xfrm>
        </p:grpSpPr>
        <p:sp>
          <p:nvSpPr>
            <p:cNvPr id="8301" name="Rectangle 109">
              <a:extLst>
                <a:ext uri="{FF2B5EF4-FFF2-40B4-BE49-F238E27FC236}">
                  <a16:creationId xmlns:a16="http://schemas.microsoft.com/office/drawing/2014/main" id="{C09D6693-4BA8-4227-83B8-7BBED121C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600" y="3888433"/>
              <a:ext cx="4826754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  <a:defRPr/>
              </a:pP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是矢量</a:t>
              </a: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方向与    相同，</a:t>
              </a:r>
            </a:p>
          </p:txBody>
        </p:sp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131B59BD-95C8-4ECA-88AB-00993F8B6E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36950" y="3856038"/>
            <a:ext cx="3175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28600" imgH="355320" progId="Equation.DSMT4">
                    <p:embed/>
                  </p:oleObj>
                </mc:Choice>
                <mc:Fallback>
                  <p:oleObj name="Equation" r:id="rId7" imgW="228600" imgH="355320" progId="Equation.DSMT4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131B59BD-95C8-4ECA-88AB-00993F8B6E9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36950" y="3856038"/>
                          <a:ext cx="317500" cy="508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>
              <a:extLst>
                <a:ext uri="{FF2B5EF4-FFF2-40B4-BE49-F238E27FC236}">
                  <a16:creationId xmlns:a16="http://schemas.microsoft.com/office/drawing/2014/main" id="{552B8D67-8CFB-45F5-A5F1-F7301D11F0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82044" y="3988328"/>
            <a:ext cx="495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95000" imgH="330120" progId="Equation.DSMT4">
                    <p:embed/>
                  </p:oleObj>
                </mc:Choice>
                <mc:Fallback>
                  <p:oleObj name="Equation" r:id="rId9" imgW="495000" imgH="330120" progId="Equation.DSMT4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552B8D67-8CFB-45F5-A5F1-F7301D11F0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182044" y="3988328"/>
                          <a:ext cx="4953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Text Box 78">
            <a:extLst>
              <a:ext uri="{FF2B5EF4-FFF2-40B4-BE49-F238E27FC236}">
                <a16:creationId xmlns:a16="http://schemas.microsoft.com/office/drawing/2014/main" id="{9EDC8D24-BE47-4592-B27A-F7807E65E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74094"/>
            <a:ext cx="923108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速度是描述质点位置和方向变化快慢的物理量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4F8A44-8D24-4668-A05B-40D0A6F3AEBE}"/>
              </a:ext>
            </a:extLst>
          </p:cNvPr>
          <p:cNvGrpSpPr/>
          <p:nvPr/>
        </p:nvGrpSpPr>
        <p:grpSpPr>
          <a:xfrm>
            <a:off x="4549491" y="1167801"/>
            <a:ext cx="3521395" cy="2883052"/>
            <a:chOff x="4549491" y="1167801"/>
            <a:chExt cx="3521395" cy="2883052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4A66801F-E08D-4C9E-BCE0-EA0166E3A0C9}"/>
                </a:ext>
              </a:extLst>
            </p:cNvPr>
            <p:cNvGrpSpPr/>
            <p:nvPr/>
          </p:nvGrpSpPr>
          <p:grpSpPr>
            <a:xfrm>
              <a:off x="4549491" y="1167801"/>
              <a:ext cx="3521395" cy="2883052"/>
              <a:chOff x="5279252" y="1624649"/>
              <a:chExt cx="3521395" cy="2883052"/>
            </a:xfrm>
          </p:grpSpPr>
          <p:sp>
            <p:nvSpPr>
              <p:cNvPr id="74" name="Freeform 17">
                <a:extLst>
                  <a:ext uri="{FF2B5EF4-FFF2-40B4-BE49-F238E27FC236}">
                    <a16:creationId xmlns:a16="http://schemas.microsoft.com/office/drawing/2014/main" id="{624CFDC0-5AF4-4B87-B0E7-1723AFFA6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335" y="2056449"/>
                <a:ext cx="3032125" cy="922338"/>
              </a:xfrm>
              <a:custGeom>
                <a:avLst/>
                <a:gdLst>
                  <a:gd name="T0" fmla="*/ 0 w 1680"/>
                  <a:gd name="T1" fmla="*/ 1715135859 h 496"/>
                  <a:gd name="T2" fmla="*/ 2147483646 w 1680"/>
                  <a:gd name="T3" fmla="*/ 55327263 h 496"/>
                  <a:gd name="T4" fmla="*/ 2147483646 w 1680"/>
                  <a:gd name="T5" fmla="*/ 1383174140 h 4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80" h="496">
                    <a:moveTo>
                      <a:pt x="0" y="496"/>
                    </a:moveTo>
                    <a:cubicBezTo>
                      <a:pt x="220" y="264"/>
                      <a:pt x="440" y="32"/>
                      <a:pt x="720" y="16"/>
                    </a:cubicBezTo>
                    <a:cubicBezTo>
                      <a:pt x="1000" y="0"/>
                      <a:pt x="1340" y="200"/>
                      <a:pt x="1680" y="400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>
                <a:outerShdw dist="25400" algn="ctr" rotWithShape="0">
                  <a:schemeClr val="accent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7387BB70-F4D9-4D56-A85A-FEFB8696C9BC}"/>
                  </a:ext>
                </a:extLst>
              </p:cNvPr>
              <p:cNvGrpSpPr/>
              <p:nvPr/>
            </p:nvGrpSpPr>
            <p:grpSpPr>
              <a:xfrm>
                <a:off x="5279252" y="1624649"/>
                <a:ext cx="3521395" cy="2883052"/>
                <a:chOff x="5279252" y="1624649"/>
                <a:chExt cx="3521395" cy="2883052"/>
              </a:xfrm>
            </p:grpSpPr>
            <p:grpSp>
              <p:nvGrpSpPr>
                <p:cNvPr id="89" name="Group 44">
                  <a:extLst>
                    <a:ext uri="{FF2B5EF4-FFF2-40B4-BE49-F238E27FC236}">
                      <a16:creationId xmlns:a16="http://schemas.microsoft.com/office/drawing/2014/main" id="{06C529DD-E78C-4BBD-B042-6CA85A6247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81172" y="1624649"/>
                  <a:ext cx="3419475" cy="2794000"/>
                  <a:chOff x="3149" y="288"/>
                  <a:chExt cx="2154" cy="1760"/>
                </a:xfrm>
              </p:grpSpPr>
              <p:sp>
                <p:nvSpPr>
                  <p:cNvPr id="91" name="Line 14">
                    <a:extLst>
                      <a:ext uri="{FF2B5EF4-FFF2-40B4-BE49-F238E27FC236}">
                        <a16:creationId xmlns:a16="http://schemas.microsoft.com/office/drawing/2014/main" id="{F924D710-35E8-49CB-A7B8-BB4CCD8EE1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67" y="1676"/>
                    <a:ext cx="1801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Line 15">
                    <a:extLst>
                      <a:ext uri="{FF2B5EF4-FFF2-40B4-BE49-F238E27FC236}">
                        <a16:creationId xmlns:a16="http://schemas.microsoft.com/office/drawing/2014/main" id="{DD5618D7-D1F8-43AA-9A19-A52EA084FC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9" y="1676"/>
                    <a:ext cx="318" cy="3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Line 16">
                    <a:extLst>
                      <a:ext uri="{FF2B5EF4-FFF2-40B4-BE49-F238E27FC236}">
                        <a16:creationId xmlns:a16="http://schemas.microsoft.com/office/drawing/2014/main" id="{986FD638-4074-4700-B9F8-29ED61DD57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67" y="438"/>
                    <a:ext cx="0" cy="123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Rectangle 23">
                    <a:extLst>
                      <a:ext uri="{FF2B5EF4-FFF2-40B4-BE49-F238E27FC236}">
                        <a16:creationId xmlns:a16="http://schemas.microsoft.com/office/drawing/2014/main" id="{07DD498B-572B-470C-973C-0BCD3C07E6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49" y="288"/>
                    <a:ext cx="203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800" i="1" dirty="0"/>
                      <a:t>z</a:t>
                    </a:r>
                    <a:endParaRPr lang="en-US" altLang="zh-CN" i="1" dirty="0"/>
                  </a:p>
                </p:txBody>
              </p:sp>
              <p:sp>
                <p:nvSpPr>
                  <p:cNvPr id="95" name="Rectangle 24">
                    <a:extLst>
                      <a:ext uri="{FF2B5EF4-FFF2-40B4-BE49-F238E27FC236}">
                        <a16:creationId xmlns:a16="http://schemas.microsoft.com/office/drawing/2014/main" id="{403A7F51-AFF9-47DD-A2C8-664C9E6D4A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1632"/>
                    <a:ext cx="215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800" i="1" dirty="0"/>
                      <a:t>y</a:t>
                    </a:r>
                    <a:endParaRPr lang="en-US" altLang="zh-CN" i="1" dirty="0"/>
                  </a:p>
                </p:txBody>
              </p:sp>
              <p:sp>
                <p:nvSpPr>
                  <p:cNvPr id="96" name="Rectangle 25">
                    <a:extLst>
                      <a:ext uri="{FF2B5EF4-FFF2-40B4-BE49-F238E27FC236}">
                        <a16:creationId xmlns:a16="http://schemas.microsoft.com/office/drawing/2014/main" id="{F27A080A-A423-4C0C-8E0C-87B71A601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88" y="1721"/>
                    <a:ext cx="215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800" i="1" dirty="0"/>
                      <a:t>x</a:t>
                    </a:r>
                    <a:endParaRPr lang="en-US" altLang="zh-CN" i="1" dirty="0"/>
                  </a:p>
                </p:txBody>
              </p:sp>
              <p:sp>
                <p:nvSpPr>
                  <p:cNvPr id="97" name="Rectangle 26">
                    <a:extLst>
                      <a:ext uri="{FF2B5EF4-FFF2-40B4-BE49-F238E27FC236}">
                        <a16:creationId xmlns:a16="http://schemas.microsoft.com/office/drawing/2014/main" id="{76CAC6A7-10DD-48CB-92E5-2DA3A051D3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49" y="1413"/>
                    <a:ext cx="228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800" i="1" dirty="0"/>
                      <a:t>o</a:t>
                    </a:r>
                  </a:p>
                </p:txBody>
              </p:sp>
            </p:grpSp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51C2AF68-3E43-48A6-8763-0EC1D1921A6B}"/>
                    </a:ext>
                  </a:extLst>
                </p:cNvPr>
                <p:cNvSpPr/>
                <p:nvPr/>
              </p:nvSpPr>
              <p:spPr bwMode="auto">
                <a:xfrm>
                  <a:off x="5279252" y="1722411"/>
                  <a:ext cx="3502628" cy="278529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85" name="Group 48">
                <a:extLst>
                  <a:ext uri="{FF2B5EF4-FFF2-40B4-BE49-F238E27FC236}">
                    <a16:creationId xmlns:a16="http://schemas.microsoft.com/office/drawing/2014/main" id="{54BD6D82-2269-4B69-BD50-D8E61FD4C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6002" y="1651637"/>
                <a:ext cx="779463" cy="2143125"/>
                <a:chOff x="3467" y="326"/>
                <a:chExt cx="491" cy="1350"/>
              </a:xfrm>
            </p:grpSpPr>
            <p:sp>
              <p:nvSpPr>
                <p:cNvPr id="87" name="Line 18">
                  <a:extLst>
                    <a:ext uri="{FF2B5EF4-FFF2-40B4-BE49-F238E27FC236}">
                      <a16:creationId xmlns:a16="http://schemas.microsoft.com/office/drawing/2014/main" id="{2078ED0D-9C5A-44AB-B333-5590B2FB9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67" y="663"/>
                  <a:ext cx="328" cy="101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u="sng" dirty="0"/>
                </a:p>
              </p:txBody>
            </p:sp>
            <p:sp>
              <p:nvSpPr>
                <p:cNvPr id="88" name="Rectangle 31">
                  <a:extLst>
                    <a:ext uri="{FF2B5EF4-FFF2-40B4-BE49-F238E27FC236}">
                      <a16:creationId xmlns:a16="http://schemas.microsoft.com/office/drawing/2014/main" id="{69F9D283-FB26-4461-9A7E-E25C3C9C6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6" y="326"/>
                  <a:ext cx="38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800"/>
                    <a:t>A</a:t>
                  </a:r>
                  <a:endParaRPr lang="en-US" altLang="zh-CN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8166D5BF-7C57-4CF5-864A-90BA785BF941}"/>
                  </a:ext>
                </a:extLst>
              </p:cNvPr>
              <p:cNvGrpSpPr/>
              <p:nvPr/>
            </p:nvGrpSpPr>
            <p:grpSpPr>
              <a:xfrm>
                <a:off x="5885998" y="1918337"/>
                <a:ext cx="2513012" cy="1876425"/>
                <a:chOff x="5885998" y="1918337"/>
                <a:chExt cx="2513012" cy="1876425"/>
              </a:xfrm>
            </p:grpSpPr>
            <p:sp>
              <p:nvSpPr>
                <p:cNvPr id="82" name="Line 19">
                  <a:extLst>
                    <a:ext uri="{FF2B5EF4-FFF2-40B4-BE49-F238E27FC236}">
                      <a16:creationId xmlns:a16="http://schemas.microsoft.com/office/drawing/2014/main" id="{FD44E5A2-B950-4EE4-A673-F140B1B51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885998" y="2366012"/>
                  <a:ext cx="1992312" cy="1428750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5DF08EE3-5B71-4236-A25A-26D74779B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8310" y="1918337"/>
                  <a:ext cx="520700" cy="5191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800" dirty="0"/>
                    <a:t>B</a:t>
                  </a:r>
                  <a:endParaRPr lang="en-US" altLang="zh-CN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74885449-0EA2-42E8-B523-356A47A098DF}"/>
                  </a:ext>
                </a:extLst>
              </p:cNvPr>
              <p:cNvGrpSpPr/>
              <p:nvPr/>
            </p:nvGrpSpPr>
            <p:grpSpPr>
              <a:xfrm>
                <a:off x="6403523" y="2175840"/>
                <a:ext cx="1447800" cy="523220"/>
                <a:chOff x="6403523" y="2175840"/>
                <a:chExt cx="1447800" cy="523220"/>
              </a:xfrm>
            </p:grpSpPr>
            <p:sp>
              <p:nvSpPr>
                <p:cNvPr id="80" name="Line 22">
                  <a:extLst>
                    <a:ext uri="{FF2B5EF4-FFF2-40B4-BE49-F238E27FC236}">
                      <a16:creationId xmlns:a16="http://schemas.microsoft.com/office/drawing/2014/main" id="{95D2BEA2-C9CD-4A06-81FA-9C3EF7ADD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03523" y="2200914"/>
                  <a:ext cx="1447800" cy="15240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ffectLst>
                  <a:outerShdw dist="28398" dir="1593903" algn="ctr" rotWithShape="0">
                    <a:srgbClr val="FFFFCC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B472B21B-D5D3-464A-AF09-18130749F28B}"/>
                        </a:ext>
                      </a:extLst>
                    </p:cNvPr>
                    <p:cNvSpPr/>
                    <p:nvPr/>
                  </p:nvSpPr>
                  <p:spPr>
                    <a:xfrm rot="464495">
                      <a:off x="6498756" y="2175840"/>
                      <a:ext cx="914033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m:rPr>
                                <m:nor/>
                              </m:rPr>
                              <a:rPr lang="zh-CN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groupChr>
                              <m:groupChrPr>
                                <m:chr m:val="⇀"/>
                                <m:pos m:val="top"/>
                                <m:vertJc m:val="bot"/>
                                <m:ctrlPr>
                                  <a:rPr lang="zh-CN" alt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zh-CN" alt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groupChr>
                          </m:oMath>
                        </m:oMathPara>
                      </a14:m>
                      <a:endParaRPr lang="zh-CN" altLang="en-US" sz="28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B472B21B-D5D3-464A-AF09-18130749F2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464495">
                      <a:off x="6498756" y="2175840"/>
                      <a:ext cx="914033" cy="52322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1" name="对象 40">
                  <a:extLst>
                    <a:ext uri="{FF2B5EF4-FFF2-40B4-BE49-F238E27FC236}">
                      <a16:creationId xmlns:a16="http://schemas.microsoft.com/office/drawing/2014/main" id="{63B99A84-EA70-4992-824F-10FD5994E6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9107" y="2242283"/>
                <a:ext cx="431800" cy="431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431640" imgH="431640" progId="Equation.DSMT4">
                        <p:embed/>
                      </p:oleObj>
                    </mc:Choice>
                    <mc:Fallback>
                      <p:oleObj name="Equation" r:id="rId13" imgW="431640" imgH="431640" progId="Equation.DSMT4">
                        <p:embed/>
                        <p:pic>
                          <p:nvPicPr>
                            <p:cNvPr id="41" name="对象 40">
                              <a:extLst>
                                <a:ext uri="{FF2B5EF4-FFF2-40B4-BE49-F238E27FC236}">
                                  <a16:creationId xmlns:a16="http://schemas.microsoft.com/office/drawing/2014/main" id="{63B99A84-EA70-4992-824F-10FD5994E6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9107" y="2242283"/>
                              <a:ext cx="431800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1" name="对象 40">
                  <a:extLst>
                    <a:ext uri="{FF2B5EF4-FFF2-40B4-BE49-F238E27FC236}">
                      <a16:creationId xmlns:a16="http://schemas.microsoft.com/office/drawing/2014/main" id="{63B99A84-EA70-4992-824F-10FD5994E6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9121082"/>
                    </p:ext>
                  </p:extLst>
                </p:nvPr>
              </p:nvGraphicFramePr>
              <p:xfrm>
                <a:off x="5519107" y="2242283"/>
                <a:ext cx="431800" cy="431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27850" name="Equation" r:id="rId15" imgW="431640" imgH="431640" progId="Equation.DSMT4">
                        <p:embed/>
                      </p:oleObj>
                    </mc:Choice>
                    <mc:Fallback>
                      <p:oleObj name="Equation" r:id="rId15" imgW="431640" imgH="431640" progId="Equation.DSMT4">
                        <p:embed/>
                        <p:pic>
                          <p:nvPicPr>
                            <p:cNvPr id="80" name="对象 79">
                              <a:extLst>
                                <a:ext uri="{FF2B5EF4-FFF2-40B4-BE49-F238E27FC236}">
                                  <a16:creationId xmlns:a16="http://schemas.microsoft.com/office/drawing/2014/main" id="{EDFDA54D-EF51-4706-9D61-278EBC5C124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9107" y="2242283"/>
                              <a:ext cx="431800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对象 41">
                  <a:extLst>
                    <a:ext uri="{FF2B5EF4-FFF2-40B4-BE49-F238E27FC236}">
                      <a16:creationId xmlns:a16="http://schemas.microsoft.com/office/drawing/2014/main" id="{67B2C959-F1CD-4966-91A0-7E54C601D26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82303" y="2498126"/>
                <a:ext cx="431800" cy="431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431640" imgH="431640" progId="Equation.DSMT4">
                        <p:embed/>
                      </p:oleObj>
                    </mc:Choice>
                    <mc:Fallback>
                      <p:oleObj name="Equation" r:id="rId13" imgW="431640" imgH="431640" progId="Equation.DSMT4">
                        <p:embed/>
                        <p:pic>
                          <p:nvPicPr>
                            <p:cNvPr id="42" name="对象 41">
                              <a:extLst>
                                <a:ext uri="{FF2B5EF4-FFF2-40B4-BE49-F238E27FC236}">
                                  <a16:creationId xmlns:a16="http://schemas.microsoft.com/office/drawing/2014/main" id="{67B2C959-F1CD-4966-91A0-7E54C601D26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282303" y="2498126"/>
                              <a:ext cx="431800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对象 41">
                  <a:extLst>
                    <a:ext uri="{FF2B5EF4-FFF2-40B4-BE49-F238E27FC236}">
                      <a16:creationId xmlns:a16="http://schemas.microsoft.com/office/drawing/2014/main" id="{67B2C959-F1CD-4966-91A0-7E54C601D26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940220"/>
                    </p:ext>
                  </p:extLst>
                </p:nvPr>
              </p:nvGraphicFramePr>
              <p:xfrm>
                <a:off x="6282303" y="2498126"/>
                <a:ext cx="431800" cy="431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27851" name="Equation" r:id="rId19" imgW="431640" imgH="431640" progId="Equation.DSMT4">
                        <p:embed/>
                      </p:oleObj>
                    </mc:Choice>
                    <mc:Fallback>
                      <p:oleObj name="Equation" r:id="rId19" imgW="431640" imgH="431640" progId="Equation.DSMT4">
                        <p:embed/>
                        <p:pic>
                          <p:nvPicPr>
                            <p:cNvPr id="83" name="对象 82">
                              <a:extLst>
                                <a:ext uri="{FF2B5EF4-FFF2-40B4-BE49-F238E27FC236}">
                                  <a16:creationId xmlns:a16="http://schemas.microsoft.com/office/drawing/2014/main" id="{1C896156-E00B-45E4-9E71-1122BA09FAE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282303" y="2498126"/>
                              <a:ext cx="431800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69A65F4-4A44-A550-F10F-26A127266B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46695"/>
            <a:ext cx="574357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0" grpId="0"/>
      <p:bldP spid="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282B8A-77C9-9D87-046A-33AC0755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920"/>
            <a:ext cx="12192000" cy="20473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C17A58-5786-0D39-4674-BEB6265D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86820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弹黄振子">
            <a:hlinkClick r:id="" action="ppaction://media"/>
            <a:extLst>
              <a:ext uri="{FF2B5EF4-FFF2-40B4-BE49-F238E27FC236}">
                <a16:creationId xmlns:a16="http://schemas.microsoft.com/office/drawing/2014/main" id="{3EBC7D1D-5FDC-4321-AF0C-9C68908C9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7559" y="1357445"/>
            <a:ext cx="4243919" cy="1594938"/>
          </a:xfrm>
          <a:prstGeom prst="rect">
            <a:avLst/>
          </a:prstGeom>
          <a:ln w="19050">
            <a:solidFill>
              <a:srgbClr val="4472C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F9D3A2-4675-45A7-9877-21258F77B377}"/>
              </a:ext>
            </a:extLst>
          </p:cNvPr>
          <p:cNvSpPr/>
          <p:nvPr/>
        </p:nvSpPr>
        <p:spPr>
          <a:xfrm>
            <a:off x="0" y="716369"/>
            <a:ext cx="354513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简谐振动的能量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704C26B6-A285-4757-86A6-9CDB57EA2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848595"/>
            <a:ext cx="121919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000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</a:rPr>
              <a:t>弹簧振子的机械能是否守恒？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F6BF4B16-928A-461C-BC0C-DE9B8F2C7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41" y="3032674"/>
            <a:ext cx="121919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000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</a:rPr>
              <a:t>弹簧振子的总能量是多少？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BCF51D7-C240-412A-BA20-DD29EC2E2DFF}"/>
              </a:ext>
            </a:extLst>
          </p:cNvPr>
          <p:cNvSpPr/>
          <p:nvPr/>
        </p:nvSpPr>
        <p:spPr>
          <a:xfrm>
            <a:off x="2052853" y="5931366"/>
            <a:ext cx="2665222" cy="731014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4485C4-7F17-4B2B-B39D-AB58FEEC754D}"/>
              </a:ext>
            </a:extLst>
          </p:cNvPr>
          <p:cNvGrpSpPr/>
          <p:nvPr/>
        </p:nvGrpSpPr>
        <p:grpSpPr>
          <a:xfrm>
            <a:off x="7197652" y="3666918"/>
            <a:ext cx="4298927" cy="660265"/>
            <a:chOff x="4110180" y="2460689"/>
            <a:chExt cx="4948417" cy="760019"/>
          </a:xfrm>
        </p:grpSpPr>
        <p:graphicFrame>
          <p:nvGraphicFramePr>
            <p:cNvPr id="12" name="Object 13">
              <a:extLst>
                <a:ext uri="{FF2B5EF4-FFF2-40B4-BE49-F238E27FC236}">
                  <a16:creationId xmlns:a16="http://schemas.microsoft.com/office/drawing/2014/main" id="{66398520-62C9-437F-8535-D5D6B5215D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0152" y="2460689"/>
            <a:ext cx="2272389" cy="321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209680" imgH="342720" progId="Equation.DSMT4">
                    <p:embed/>
                  </p:oleObj>
                </mc:Choice>
                <mc:Fallback>
                  <p:oleObj name="Equation" r:id="rId5" imgW="2209680" imgH="342720" progId="Equation.DSMT4">
                    <p:embed/>
                    <p:pic>
                      <p:nvPicPr>
                        <p:cNvPr id="12" name="Object 13">
                          <a:extLst>
                            <a:ext uri="{FF2B5EF4-FFF2-40B4-BE49-F238E27FC236}">
                              <a16:creationId xmlns:a16="http://schemas.microsoft.com/office/drawing/2014/main" id="{66398520-62C9-437F-8535-D5D6B5215D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152" y="2460689"/>
                          <a:ext cx="2272389" cy="321501"/>
                        </a:xfrm>
                        <a:prstGeom prst="rect">
                          <a:avLst/>
                        </a:prstGeom>
                        <a:noFill/>
                        <a:ln w="2540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65">
              <a:extLst>
                <a:ext uri="{FF2B5EF4-FFF2-40B4-BE49-F238E27FC236}">
                  <a16:creationId xmlns:a16="http://schemas.microsoft.com/office/drawing/2014/main" id="{4DB5E89E-04DC-49D3-8D67-F11CF0041A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0152" y="2876221"/>
            <a:ext cx="2786062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565360" imgH="342720" progId="Equation.DSMT4">
                    <p:embed/>
                  </p:oleObj>
                </mc:Choice>
                <mc:Fallback>
                  <p:oleObj name="Equation" r:id="rId7" imgW="2565360" imgH="342720" progId="Equation.DSMT4">
                    <p:embed/>
                    <p:pic>
                      <p:nvPicPr>
                        <p:cNvPr id="13" name="Object 65">
                          <a:extLst>
                            <a:ext uri="{FF2B5EF4-FFF2-40B4-BE49-F238E27FC236}">
                              <a16:creationId xmlns:a16="http://schemas.microsoft.com/office/drawing/2014/main" id="{4DB5E89E-04DC-49D3-8D67-F11CF0041A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152" y="2876221"/>
                          <a:ext cx="2786062" cy="344487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1C0274-4159-48F2-AA98-88278B66D25C}"/>
                </a:ext>
              </a:extLst>
            </p:cNvPr>
            <p:cNvSpPr txBox="1"/>
            <p:nvPr/>
          </p:nvSpPr>
          <p:spPr>
            <a:xfrm>
              <a:off x="4110180" y="2632749"/>
              <a:ext cx="4948417" cy="425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由</a:t>
              </a:r>
            </a:p>
          </p:txBody>
        </p:sp>
        <p:sp>
          <p:nvSpPr>
            <p:cNvPr id="15" name="AutoShape 31">
              <a:extLst>
                <a:ext uri="{FF2B5EF4-FFF2-40B4-BE49-F238E27FC236}">
                  <a16:creationId xmlns:a16="http://schemas.microsoft.com/office/drawing/2014/main" id="{48793808-949A-4C09-8502-23E51B8E95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602403" y="2548076"/>
              <a:ext cx="115696" cy="567286"/>
            </a:xfrm>
            <a:prstGeom prst="rightBrace">
              <a:avLst>
                <a:gd name="adj1" fmla="val 43579"/>
                <a:gd name="adj2" fmla="val 50000"/>
              </a:avLst>
            </a:prstGeom>
            <a:noFill/>
            <a:ln w="28575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4B558AF-8BE8-45EB-8AA7-156A5BD956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4170" y="3784269"/>
          <a:ext cx="3873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406080" progId="Equation.DSMT4">
                  <p:embed/>
                </p:oleObj>
              </mc:Choice>
              <mc:Fallback>
                <p:oleObj name="Equation" r:id="rId9" imgW="444240" imgH="4060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4B558AF-8BE8-45EB-8AA7-156A5BD9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4170" y="3784269"/>
                        <a:ext cx="38735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633CB05-890B-483B-AF21-0B21AC7B2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1817" y="3785222"/>
          <a:ext cx="1224674" cy="35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09400" imgH="406080" progId="Equation.DSMT4">
                  <p:embed/>
                </p:oleObj>
              </mc:Choice>
              <mc:Fallback>
                <p:oleObj name="Equation" r:id="rId11" imgW="1409400" imgH="4060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B633CB05-890B-483B-AF21-0B21AC7B2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41817" y="3785222"/>
                        <a:ext cx="1224674" cy="353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0877B65-8670-4ABC-886E-278C964E6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8882" y="3823210"/>
          <a:ext cx="1114343" cy="36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19040" progId="Equation.DSMT4">
                  <p:embed/>
                </p:oleObj>
              </mc:Choice>
              <mc:Fallback>
                <p:oleObj name="Equation" r:id="rId13" imgW="1282680" imgH="4190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B0877B65-8670-4ABC-886E-278C964E6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8882" y="3823210"/>
                        <a:ext cx="1114343" cy="364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312178F-1E3A-49BB-A0FF-97C7181956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6030" y="3641869"/>
          <a:ext cx="90328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41120" imgH="736560" progId="Equation.DSMT4">
                  <p:embed/>
                </p:oleObj>
              </mc:Choice>
              <mc:Fallback>
                <p:oleObj name="Equation" r:id="rId15" imgW="1041120" imgH="7365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312178F-1E3A-49BB-A0FF-97C7181956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16030" y="3641869"/>
                        <a:ext cx="903287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D324002-8DAE-4D65-A17C-E5724A04F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8696" y="3661431"/>
          <a:ext cx="78263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01440" imgH="736560" progId="Equation.DSMT4">
                  <p:embed/>
                </p:oleObj>
              </mc:Choice>
              <mc:Fallback>
                <p:oleObj name="Equation" r:id="rId17" imgW="901440" imgH="7365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D324002-8DAE-4D65-A17C-E5724A04F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8696" y="3661431"/>
                        <a:ext cx="782638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F2A033F-A7E3-4820-807A-7B53224BF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7014" y="4947657"/>
          <a:ext cx="794383" cy="60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14400" imgH="698400" progId="Equation.DSMT4">
                  <p:embed/>
                </p:oleObj>
              </mc:Choice>
              <mc:Fallback>
                <p:oleObj name="Equation" r:id="rId19" imgW="914400" imgH="6984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BF2A033F-A7E3-4820-807A-7B53224BF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67014" y="4947657"/>
                        <a:ext cx="794383" cy="60682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31">
            <a:extLst>
              <a:ext uri="{FF2B5EF4-FFF2-40B4-BE49-F238E27FC236}">
                <a16:creationId xmlns:a16="http://schemas.microsoft.com/office/drawing/2014/main" id="{1069CB88-6645-4114-9815-87201F726866}"/>
              </a:ext>
            </a:extLst>
          </p:cNvPr>
          <p:cNvSpPr>
            <a:spLocks/>
          </p:cNvSpPr>
          <p:nvPr/>
        </p:nvSpPr>
        <p:spPr bwMode="auto">
          <a:xfrm rot="10800000">
            <a:off x="7194731" y="4854208"/>
            <a:ext cx="188041" cy="822937"/>
          </a:xfrm>
          <a:prstGeom prst="rightBrace">
            <a:avLst>
              <a:gd name="adj1" fmla="val 43579"/>
              <a:gd name="adj2" fmla="val 50000"/>
            </a:avLst>
          </a:prstGeom>
          <a:noFill/>
          <a:ln w="28575">
            <a:solidFill>
              <a:srgbClr val="4472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BD6323-7D2B-4375-827D-E60C137AD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3926" y="5346169"/>
          <a:ext cx="2625877" cy="63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022560" imgH="736560" progId="Equation.DSMT4">
                  <p:embed/>
                </p:oleObj>
              </mc:Choice>
              <mc:Fallback>
                <p:oleObj name="Equation" r:id="rId21" imgW="3022560" imgH="73656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BD6323-7D2B-4375-827D-E60C137AD3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73926" y="5346169"/>
                        <a:ext cx="2625877" cy="639920"/>
                      </a:xfrm>
                      <a:prstGeom prst="rect">
                        <a:avLst/>
                      </a:prstGeom>
                      <a:ln w="19050">
                        <a:solidFill>
                          <a:srgbClr val="4472C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98FE685-B9A8-40B8-AA27-819A4E9D9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8333" y="4895052"/>
          <a:ext cx="2956870" cy="63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403440" imgH="736560" progId="Equation.DSMT4">
                  <p:embed/>
                </p:oleObj>
              </mc:Choice>
              <mc:Fallback>
                <p:oleObj name="Equation" r:id="rId23" imgW="3403440" imgH="7365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998FE685-B9A8-40B8-AA27-819A4E9D9D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8333" y="4895052"/>
                        <a:ext cx="2956870" cy="63992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8C2677BC-CF35-4988-B6B5-BC23A4382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2325" y="4534675"/>
          <a:ext cx="2592778" cy="63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984400" imgH="736560" progId="Equation.DSMT4">
                  <p:embed/>
                </p:oleObj>
              </mc:Choice>
              <mc:Fallback>
                <p:oleObj name="Equation" r:id="rId25" imgW="2984400" imgH="7365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8C2677BC-CF35-4988-B6B5-BC23A43827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462325" y="4534675"/>
                        <a:ext cx="2592778" cy="639920"/>
                      </a:xfrm>
                      <a:prstGeom prst="rect">
                        <a:avLst/>
                      </a:prstGeom>
                      <a:ln w="19050">
                        <a:solidFill>
                          <a:srgbClr val="4472C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A67EAEBF-D38E-4510-8EBC-6F6C35B8E3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8006" y="6139955"/>
          <a:ext cx="155575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90640" imgH="419040" progId="Equation.DSMT4">
                  <p:embed/>
                </p:oleObj>
              </mc:Choice>
              <mc:Fallback>
                <p:oleObj name="Equation" r:id="rId27" imgW="1790640" imgH="41904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A67EAEBF-D38E-4510-8EBC-6F6C35B8E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118006" y="6139955"/>
                        <a:ext cx="1555750" cy="363537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D1391FF1-E2F6-4F59-8F39-176C916C988C}"/>
              </a:ext>
            </a:extLst>
          </p:cNvPr>
          <p:cNvSpPr txBox="1"/>
          <p:nvPr/>
        </p:nvSpPr>
        <p:spPr>
          <a:xfrm>
            <a:off x="6582541" y="6121668"/>
            <a:ext cx="429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谐振子能量与振幅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的平方成正比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41FEC85-10B0-4046-B776-45B120417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8909" y="5976324"/>
          <a:ext cx="8509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977760" imgH="736560" progId="Equation.DSMT4">
                  <p:embed/>
                </p:oleObj>
              </mc:Choice>
              <mc:Fallback>
                <p:oleObj name="Equation" r:id="rId29" imgW="977760" imgH="73656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441FEC85-10B0-4046-B776-45B120417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738909" y="5976324"/>
                        <a:ext cx="850900" cy="639762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9762CC9-7A84-A8C0-393D-B451AEC60A3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5427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10" grpId="0" animBg="1"/>
      <p:bldP spid="22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Box 18">
            <a:extLst>
              <a:ext uri="{FF2B5EF4-FFF2-40B4-BE49-F238E27FC236}">
                <a16:creationId xmlns:a16="http://schemas.microsoft.com/office/drawing/2014/main" id="{9BF44360-DF9B-4946-87D0-CC390EB81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840" y="929473"/>
            <a:ext cx="36297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2000" dirty="0">
                <a:solidFill>
                  <a:srgbClr val="000000"/>
                </a:solidFill>
                <a:ea typeface="微软雅黑"/>
                <a:cs typeface="Times New Roman" panose="02020603050405020304" pitchFamily="18" charset="0"/>
              </a:rPr>
              <a:t>, </a:t>
            </a:r>
            <a:r>
              <a:rPr kumimoji="0" lang="zh-CN" altLang="en-US" sz="2000" dirty="0">
                <a:solidFill>
                  <a:srgbClr val="000000"/>
                </a:solidFill>
                <a:ea typeface="微软雅黑"/>
                <a:cs typeface="Times New Roman" panose="02020603050405020304" pitchFamily="18" charset="0"/>
              </a:rPr>
              <a:t>请根据位移曲线画出弹簧振子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/>
              <a:cs typeface="Times New Roman" panose="02020603050405020304" pitchFamily="18" charset="0"/>
            </a:endParaRPr>
          </a:p>
        </p:txBody>
      </p:sp>
      <p:graphicFrame>
        <p:nvGraphicFramePr>
          <p:cNvPr id="141" name="Object 3">
            <a:extLst>
              <a:ext uri="{FF2B5EF4-FFF2-40B4-BE49-F238E27FC236}">
                <a16:creationId xmlns:a16="http://schemas.microsoft.com/office/drawing/2014/main" id="{5DD787A6-95A2-4253-AA42-748E564AA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9702" y="5994775"/>
          <a:ext cx="1506934" cy="5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736560" progId="Equation.DSMT4">
                  <p:embed/>
                </p:oleObj>
              </mc:Choice>
              <mc:Fallback>
                <p:oleObj name="Equation" r:id="rId2" imgW="1866600" imgH="736560" progId="Equation.DSMT4">
                  <p:embed/>
                  <p:pic>
                    <p:nvPicPr>
                      <p:cNvPr id="141" name="Object 3">
                        <a:extLst>
                          <a:ext uri="{FF2B5EF4-FFF2-40B4-BE49-F238E27FC236}">
                            <a16:creationId xmlns:a16="http://schemas.microsoft.com/office/drawing/2014/main" id="{5DD787A6-95A2-4253-AA42-748E564AA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702" y="5994775"/>
                        <a:ext cx="1506934" cy="585816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对象 164">
            <a:extLst>
              <a:ext uri="{FF2B5EF4-FFF2-40B4-BE49-F238E27FC236}">
                <a16:creationId xmlns:a16="http://schemas.microsoft.com/office/drawing/2014/main" id="{8F6D13B8-9266-4249-8422-608B8C640A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436" y="964428"/>
          <a:ext cx="1409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330120" progId="Equation.DSMT4">
                  <p:embed/>
                </p:oleObj>
              </mc:Choice>
              <mc:Fallback>
                <p:oleObj name="Equation" r:id="rId4" imgW="1409400" imgH="330120" progId="Equation.DSMT4">
                  <p:embed/>
                  <p:pic>
                    <p:nvPicPr>
                      <p:cNvPr id="165" name="对象 164">
                        <a:extLst>
                          <a:ext uri="{FF2B5EF4-FFF2-40B4-BE49-F238E27FC236}">
                            <a16:creationId xmlns:a16="http://schemas.microsoft.com/office/drawing/2014/main" id="{8F6D13B8-9266-4249-8422-608B8C640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7436" y="964428"/>
                        <a:ext cx="1409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对象 188">
            <a:extLst>
              <a:ext uri="{FF2B5EF4-FFF2-40B4-BE49-F238E27FC236}">
                <a16:creationId xmlns:a16="http://schemas.microsoft.com/office/drawing/2014/main" id="{624EA521-7995-4699-BDD6-C931D6D0DE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8528" y="2613248"/>
          <a:ext cx="2625877" cy="63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22560" imgH="736560" progId="Equation.DSMT4">
                  <p:embed/>
                </p:oleObj>
              </mc:Choice>
              <mc:Fallback>
                <p:oleObj name="Equation" r:id="rId6" imgW="3022560" imgH="736560" progId="Equation.DSMT4">
                  <p:embed/>
                  <p:pic>
                    <p:nvPicPr>
                      <p:cNvPr id="189" name="对象 188">
                        <a:extLst>
                          <a:ext uri="{FF2B5EF4-FFF2-40B4-BE49-F238E27FC236}">
                            <a16:creationId xmlns:a16="http://schemas.microsoft.com/office/drawing/2014/main" id="{624EA521-7995-4699-BDD6-C931D6D0D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8528" y="2613248"/>
                        <a:ext cx="2625877" cy="63992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对象 189">
            <a:extLst>
              <a:ext uri="{FF2B5EF4-FFF2-40B4-BE49-F238E27FC236}">
                <a16:creationId xmlns:a16="http://schemas.microsoft.com/office/drawing/2014/main" id="{CEFD73D8-82E8-44EC-A7B2-B74D226B2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0868" y="1945067"/>
          <a:ext cx="2592778" cy="63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84400" imgH="736560" progId="Equation.DSMT4">
                  <p:embed/>
                </p:oleObj>
              </mc:Choice>
              <mc:Fallback>
                <p:oleObj name="Equation" r:id="rId8" imgW="2984400" imgH="736560" progId="Equation.DSMT4">
                  <p:embed/>
                  <p:pic>
                    <p:nvPicPr>
                      <p:cNvPr id="190" name="对象 189">
                        <a:extLst>
                          <a:ext uri="{FF2B5EF4-FFF2-40B4-BE49-F238E27FC236}">
                            <a16:creationId xmlns:a16="http://schemas.microsoft.com/office/drawing/2014/main" id="{CEFD73D8-82E8-44EC-A7B2-B74D226B2C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0868" y="1945067"/>
                        <a:ext cx="2592778" cy="63992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对象 190">
            <a:extLst>
              <a:ext uri="{FF2B5EF4-FFF2-40B4-BE49-F238E27FC236}">
                <a16:creationId xmlns:a16="http://schemas.microsoft.com/office/drawing/2014/main" id="{F4E119C7-4C3F-4FC0-9413-50DCBBA01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1100" y="3269780"/>
          <a:ext cx="244951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160" imgH="736560" progId="Equation.DSMT4">
                  <p:embed/>
                </p:oleObj>
              </mc:Choice>
              <mc:Fallback>
                <p:oleObj name="Equation" r:id="rId10" imgW="2819160" imgH="736560" progId="Equation.DSMT4">
                  <p:embed/>
                  <p:pic>
                    <p:nvPicPr>
                      <p:cNvPr id="191" name="对象 190">
                        <a:extLst>
                          <a:ext uri="{FF2B5EF4-FFF2-40B4-BE49-F238E27FC236}">
                            <a16:creationId xmlns:a16="http://schemas.microsoft.com/office/drawing/2014/main" id="{F4E119C7-4C3F-4FC0-9413-50DCBBA01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1100" y="3269780"/>
                        <a:ext cx="2449513" cy="639763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D9A513A-01D5-4D2E-ACC4-D36452FFEAC9}"/>
              </a:ext>
            </a:extLst>
          </p:cNvPr>
          <p:cNvGrpSpPr/>
          <p:nvPr/>
        </p:nvGrpSpPr>
        <p:grpSpPr>
          <a:xfrm>
            <a:off x="6443740" y="3229465"/>
            <a:ext cx="3028080" cy="1756110"/>
            <a:chOff x="1776820" y="4793718"/>
            <a:chExt cx="3936183" cy="1981735"/>
          </a:xfrm>
          <a:noFill/>
        </p:grpSpPr>
        <p:sp>
          <p:nvSpPr>
            <p:cNvPr id="211" name="Freeform 132">
              <a:extLst>
                <a:ext uri="{FF2B5EF4-FFF2-40B4-BE49-F238E27FC236}">
                  <a16:creationId xmlns:a16="http://schemas.microsoft.com/office/drawing/2014/main" id="{920CF47F-2546-44BD-9923-C7D018181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20" y="4793718"/>
              <a:ext cx="2249778" cy="1963738"/>
            </a:xfrm>
            <a:custGeom>
              <a:avLst/>
              <a:gdLst>
                <a:gd name="T0" fmla="*/ 2147483646 w 2749"/>
                <a:gd name="T1" fmla="*/ 2147483646 h 1237"/>
                <a:gd name="T2" fmla="*/ 2147483646 w 2749"/>
                <a:gd name="T3" fmla="*/ 2147483646 h 1237"/>
                <a:gd name="T4" fmla="*/ 2147483646 w 2749"/>
                <a:gd name="T5" fmla="*/ 2147483646 h 1237"/>
                <a:gd name="T6" fmla="*/ 2147483646 w 2749"/>
                <a:gd name="T7" fmla="*/ 2147483646 h 1237"/>
                <a:gd name="T8" fmla="*/ 2147483646 w 2749"/>
                <a:gd name="T9" fmla="*/ 2147483646 h 1237"/>
                <a:gd name="T10" fmla="*/ 2147483646 w 2749"/>
                <a:gd name="T11" fmla="*/ 2147483646 h 1237"/>
                <a:gd name="T12" fmla="*/ 2147483646 w 2749"/>
                <a:gd name="T13" fmla="*/ 2147483646 h 1237"/>
                <a:gd name="T14" fmla="*/ 2147483646 w 2749"/>
                <a:gd name="T15" fmla="*/ 2147483646 h 1237"/>
                <a:gd name="T16" fmla="*/ 2147483646 w 2749"/>
                <a:gd name="T17" fmla="*/ 2147483646 h 1237"/>
                <a:gd name="T18" fmla="*/ 2147483646 w 2749"/>
                <a:gd name="T19" fmla="*/ 2147483646 h 1237"/>
                <a:gd name="T20" fmla="*/ 2147483646 w 2749"/>
                <a:gd name="T21" fmla="*/ 2147483646 h 1237"/>
                <a:gd name="T22" fmla="*/ 2147483646 w 2749"/>
                <a:gd name="T23" fmla="*/ 2147483646 h 1237"/>
                <a:gd name="T24" fmla="*/ 2147483646 w 2749"/>
                <a:gd name="T25" fmla="*/ 2147483646 h 1237"/>
                <a:gd name="T26" fmla="*/ 2147483646 w 2749"/>
                <a:gd name="T27" fmla="*/ 2147483646 h 1237"/>
                <a:gd name="T28" fmla="*/ 2147483646 w 2749"/>
                <a:gd name="T29" fmla="*/ 2147483646 h 1237"/>
                <a:gd name="T30" fmla="*/ 2147483646 w 2749"/>
                <a:gd name="T31" fmla="*/ 2147483646 h 1237"/>
                <a:gd name="T32" fmla="*/ 2147483646 w 2749"/>
                <a:gd name="T33" fmla="*/ 2147483646 h 1237"/>
                <a:gd name="T34" fmla="*/ 2147483646 w 2749"/>
                <a:gd name="T35" fmla="*/ 2147483646 h 1237"/>
                <a:gd name="T36" fmla="*/ 2147483646 w 2749"/>
                <a:gd name="T37" fmla="*/ 2147483646 h 1237"/>
                <a:gd name="T38" fmla="*/ 2147483646 w 2749"/>
                <a:gd name="T39" fmla="*/ 2147483646 h 1237"/>
                <a:gd name="T40" fmla="*/ 2147483646 w 2749"/>
                <a:gd name="T41" fmla="*/ 2147483646 h 1237"/>
                <a:gd name="T42" fmla="*/ 2147483646 w 2749"/>
                <a:gd name="T43" fmla="*/ 2147483646 h 1237"/>
                <a:gd name="T44" fmla="*/ 2147483646 w 2749"/>
                <a:gd name="T45" fmla="*/ 2147483646 h 1237"/>
                <a:gd name="T46" fmla="*/ 2147483646 w 2749"/>
                <a:gd name="T47" fmla="*/ 2147483646 h 1237"/>
                <a:gd name="T48" fmla="*/ 2147483646 w 2749"/>
                <a:gd name="T49" fmla="*/ 2147483646 h 1237"/>
                <a:gd name="T50" fmla="*/ 2147483646 w 2749"/>
                <a:gd name="T51" fmla="*/ 2147483646 h 1237"/>
                <a:gd name="T52" fmla="*/ 2147483646 w 2749"/>
                <a:gd name="T53" fmla="*/ 2147483646 h 1237"/>
                <a:gd name="T54" fmla="*/ 2147483646 w 2749"/>
                <a:gd name="T55" fmla="*/ 2147483646 h 1237"/>
                <a:gd name="T56" fmla="*/ 2147483646 w 2749"/>
                <a:gd name="T57" fmla="*/ 2147483646 h 1237"/>
                <a:gd name="T58" fmla="*/ 2147483646 w 2749"/>
                <a:gd name="T59" fmla="*/ 2147483646 h 1237"/>
                <a:gd name="T60" fmla="*/ 2147483646 w 2749"/>
                <a:gd name="T61" fmla="*/ 2147483646 h 1237"/>
                <a:gd name="T62" fmla="*/ 2147483646 w 2749"/>
                <a:gd name="T63" fmla="*/ 2147483646 h 1237"/>
                <a:gd name="T64" fmla="*/ 2147483646 w 2749"/>
                <a:gd name="T65" fmla="*/ 2147483646 h 1237"/>
                <a:gd name="T66" fmla="*/ 2147483646 w 2749"/>
                <a:gd name="T67" fmla="*/ 2147483646 h 1237"/>
                <a:gd name="T68" fmla="*/ 2147483646 w 2749"/>
                <a:gd name="T69" fmla="*/ 0 h 1237"/>
                <a:gd name="T70" fmla="*/ 2147483646 w 2749"/>
                <a:gd name="T71" fmla="*/ 2147483646 h 1237"/>
                <a:gd name="T72" fmla="*/ 2147483646 w 2749"/>
                <a:gd name="T73" fmla="*/ 2147483646 h 1237"/>
                <a:gd name="T74" fmla="*/ 2147483646 w 2749"/>
                <a:gd name="T75" fmla="*/ 2147483646 h 1237"/>
                <a:gd name="T76" fmla="*/ 2147483646 w 2749"/>
                <a:gd name="T77" fmla="*/ 2147483646 h 1237"/>
                <a:gd name="T78" fmla="*/ 2147483646 w 2749"/>
                <a:gd name="T79" fmla="*/ 2147483646 h 1237"/>
                <a:gd name="T80" fmla="*/ 2147483646 w 2749"/>
                <a:gd name="T81" fmla="*/ 2147483646 h 1237"/>
                <a:gd name="T82" fmla="*/ 2147483646 w 2749"/>
                <a:gd name="T83" fmla="*/ 2147483646 h 1237"/>
                <a:gd name="T84" fmla="*/ 2147483646 w 2749"/>
                <a:gd name="T85" fmla="*/ 2147483646 h 1237"/>
                <a:gd name="T86" fmla="*/ 2147483646 w 2749"/>
                <a:gd name="T87" fmla="*/ 2147483646 h 1237"/>
                <a:gd name="T88" fmla="*/ 2147483646 w 2749"/>
                <a:gd name="T89" fmla="*/ 2147483646 h 1237"/>
                <a:gd name="T90" fmla="*/ 2147483646 w 2749"/>
                <a:gd name="T91" fmla="*/ 2147483646 h 1237"/>
                <a:gd name="T92" fmla="*/ 2147483646 w 2749"/>
                <a:gd name="T93" fmla="*/ 2147483646 h 1237"/>
                <a:gd name="T94" fmla="*/ 2147483646 w 2749"/>
                <a:gd name="T95" fmla="*/ 2147483646 h 1237"/>
                <a:gd name="T96" fmla="*/ 2147483646 w 2749"/>
                <a:gd name="T97" fmla="*/ 2147483646 h 1237"/>
                <a:gd name="T98" fmla="*/ 2147483646 w 2749"/>
                <a:gd name="T99" fmla="*/ 2147483646 h 12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49" h="1237">
                  <a:moveTo>
                    <a:pt x="0" y="0"/>
                  </a:moveTo>
                  <a:lnTo>
                    <a:pt x="28" y="2"/>
                  </a:lnTo>
                  <a:lnTo>
                    <a:pt x="55" y="11"/>
                  </a:lnTo>
                  <a:lnTo>
                    <a:pt x="84" y="22"/>
                  </a:lnTo>
                  <a:lnTo>
                    <a:pt x="112" y="41"/>
                  </a:lnTo>
                  <a:lnTo>
                    <a:pt x="139" y="63"/>
                  </a:lnTo>
                  <a:lnTo>
                    <a:pt x="167" y="90"/>
                  </a:lnTo>
                  <a:lnTo>
                    <a:pt x="194" y="121"/>
                  </a:lnTo>
                  <a:lnTo>
                    <a:pt x="222" y="157"/>
                  </a:lnTo>
                  <a:lnTo>
                    <a:pt x="250" y="195"/>
                  </a:lnTo>
                  <a:lnTo>
                    <a:pt x="277" y="238"/>
                  </a:lnTo>
                  <a:lnTo>
                    <a:pt x="306" y="285"/>
                  </a:lnTo>
                  <a:lnTo>
                    <a:pt x="334" y="333"/>
                  </a:lnTo>
                  <a:lnTo>
                    <a:pt x="361" y="384"/>
                  </a:lnTo>
                  <a:lnTo>
                    <a:pt x="389" y="437"/>
                  </a:lnTo>
                  <a:lnTo>
                    <a:pt x="417" y="492"/>
                  </a:lnTo>
                  <a:lnTo>
                    <a:pt x="444" y="547"/>
                  </a:lnTo>
                  <a:lnTo>
                    <a:pt x="473" y="602"/>
                  </a:lnTo>
                  <a:lnTo>
                    <a:pt x="499" y="659"/>
                  </a:lnTo>
                  <a:lnTo>
                    <a:pt x="528" y="715"/>
                  </a:lnTo>
                  <a:lnTo>
                    <a:pt x="556" y="770"/>
                  </a:lnTo>
                  <a:lnTo>
                    <a:pt x="583" y="824"/>
                  </a:lnTo>
                  <a:lnTo>
                    <a:pt x="611" y="876"/>
                  </a:lnTo>
                  <a:lnTo>
                    <a:pt x="639" y="926"/>
                  </a:lnTo>
                  <a:lnTo>
                    <a:pt x="666" y="973"/>
                  </a:lnTo>
                  <a:lnTo>
                    <a:pt x="695" y="1018"/>
                  </a:lnTo>
                  <a:lnTo>
                    <a:pt x="723" y="1059"/>
                  </a:lnTo>
                  <a:lnTo>
                    <a:pt x="750" y="1097"/>
                  </a:lnTo>
                  <a:lnTo>
                    <a:pt x="778" y="1131"/>
                  </a:lnTo>
                  <a:lnTo>
                    <a:pt x="805" y="1160"/>
                  </a:lnTo>
                  <a:lnTo>
                    <a:pt x="833" y="1185"/>
                  </a:lnTo>
                  <a:lnTo>
                    <a:pt x="861" y="1205"/>
                  </a:lnTo>
                  <a:lnTo>
                    <a:pt x="888" y="1221"/>
                  </a:lnTo>
                  <a:lnTo>
                    <a:pt x="917" y="1231"/>
                  </a:lnTo>
                  <a:lnTo>
                    <a:pt x="945" y="1236"/>
                  </a:lnTo>
                  <a:lnTo>
                    <a:pt x="972" y="1237"/>
                  </a:lnTo>
                  <a:lnTo>
                    <a:pt x="1000" y="1232"/>
                  </a:lnTo>
                  <a:lnTo>
                    <a:pt x="1028" y="1222"/>
                  </a:lnTo>
                  <a:lnTo>
                    <a:pt x="1055" y="1207"/>
                  </a:lnTo>
                  <a:lnTo>
                    <a:pt x="1083" y="1188"/>
                  </a:lnTo>
                  <a:lnTo>
                    <a:pt x="1110" y="1163"/>
                  </a:lnTo>
                  <a:lnTo>
                    <a:pt x="1139" y="1134"/>
                  </a:lnTo>
                  <a:lnTo>
                    <a:pt x="1167" y="1101"/>
                  </a:lnTo>
                  <a:lnTo>
                    <a:pt x="1194" y="1063"/>
                  </a:lnTo>
                  <a:lnTo>
                    <a:pt x="1222" y="1022"/>
                  </a:lnTo>
                  <a:lnTo>
                    <a:pt x="1250" y="978"/>
                  </a:lnTo>
                  <a:lnTo>
                    <a:pt x="1277" y="931"/>
                  </a:lnTo>
                  <a:lnTo>
                    <a:pt x="1306" y="882"/>
                  </a:lnTo>
                  <a:lnTo>
                    <a:pt x="1334" y="830"/>
                  </a:lnTo>
                  <a:lnTo>
                    <a:pt x="1361" y="776"/>
                  </a:lnTo>
                  <a:lnTo>
                    <a:pt x="1389" y="722"/>
                  </a:lnTo>
                  <a:lnTo>
                    <a:pt x="1416" y="666"/>
                  </a:lnTo>
                  <a:lnTo>
                    <a:pt x="1444" y="609"/>
                  </a:lnTo>
                  <a:lnTo>
                    <a:pt x="1472" y="553"/>
                  </a:lnTo>
                  <a:lnTo>
                    <a:pt x="1499" y="497"/>
                  </a:lnTo>
                  <a:lnTo>
                    <a:pt x="1528" y="443"/>
                  </a:lnTo>
                  <a:lnTo>
                    <a:pt x="1556" y="390"/>
                  </a:lnTo>
                  <a:lnTo>
                    <a:pt x="1583" y="338"/>
                  </a:lnTo>
                  <a:lnTo>
                    <a:pt x="1611" y="290"/>
                  </a:lnTo>
                  <a:lnTo>
                    <a:pt x="1639" y="244"/>
                  </a:lnTo>
                  <a:lnTo>
                    <a:pt x="1666" y="201"/>
                  </a:lnTo>
                  <a:lnTo>
                    <a:pt x="1694" y="161"/>
                  </a:lnTo>
                  <a:lnTo>
                    <a:pt x="1721" y="124"/>
                  </a:lnTo>
                  <a:lnTo>
                    <a:pt x="1750" y="93"/>
                  </a:lnTo>
                  <a:lnTo>
                    <a:pt x="1778" y="65"/>
                  </a:lnTo>
                  <a:lnTo>
                    <a:pt x="1805" y="43"/>
                  </a:lnTo>
                  <a:lnTo>
                    <a:pt x="1833" y="25"/>
                  </a:lnTo>
                  <a:lnTo>
                    <a:pt x="1861" y="12"/>
                  </a:lnTo>
                  <a:lnTo>
                    <a:pt x="1888" y="3"/>
                  </a:lnTo>
                  <a:lnTo>
                    <a:pt x="1916" y="0"/>
                  </a:lnTo>
                  <a:lnTo>
                    <a:pt x="1945" y="2"/>
                  </a:lnTo>
                  <a:lnTo>
                    <a:pt x="1972" y="8"/>
                  </a:lnTo>
                  <a:lnTo>
                    <a:pt x="2000" y="21"/>
                  </a:lnTo>
                  <a:lnTo>
                    <a:pt x="2027" y="39"/>
                  </a:lnTo>
                  <a:lnTo>
                    <a:pt x="2055" y="60"/>
                  </a:lnTo>
                  <a:lnTo>
                    <a:pt x="2083" y="86"/>
                  </a:lnTo>
                  <a:lnTo>
                    <a:pt x="2110" y="117"/>
                  </a:lnTo>
                  <a:lnTo>
                    <a:pt x="2139" y="152"/>
                  </a:lnTo>
                  <a:lnTo>
                    <a:pt x="2167" y="191"/>
                  </a:lnTo>
                  <a:lnTo>
                    <a:pt x="2194" y="233"/>
                  </a:lnTo>
                  <a:lnTo>
                    <a:pt x="2222" y="279"/>
                  </a:lnTo>
                  <a:lnTo>
                    <a:pt x="2250" y="327"/>
                  </a:lnTo>
                  <a:lnTo>
                    <a:pt x="2277" y="378"/>
                  </a:lnTo>
                  <a:lnTo>
                    <a:pt x="2305" y="431"/>
                  </a:lnTo>
                  <a:lnTo>
                    <a:pt x="2332" y="485"/>
                  </a:lnTo>
                  <a:lnTo>
                    <a:pt x="2361" y="540"/>
                  </a:lnTo>
                  <a:lnTo>
                    <a:pt x="2389" y="596"/>
                  </a:lnTo>
                  <a:lnTo>
                    <a:pt x="2416" y="653"/>
                  </a:lnTo>
                  <a:lnTo>
                    <a:pt x="2444" y="709"/>
                  </a:lnTo>
                  <a:lnTo>
                    <a:pt x="2472" y="764"/>
                  </a:lnTo>
                  <a:lnTo>
                    <a:pt x="2499" y="817"/>
                  </a:lnTo>
                  <a:lnTo>
                    <a:pt x="2527" y="870"/>
                  </a:lnTo>
                  <a:lnTo>
                    <a:pt x="2556" y="920"/>
                  </a:lnTo>
                  <a:lnTo>
                    <a:pt x="2583" y="969"/>
                  </a:lnTo>
                  <a:lnTo>
                    <a:pt x="2611" y="1013"/>
                  </a:lnTo>
                  <a:lnTo>
                    <a:pt x="2638" y="1055"/>
                  </a:lnTo>
                  <a:lnTo>
                    <a:pt x="2666" y="1092"/>
                  </a:lnTo>
                  <a:lnTo>
                    <a:pt x="2694" y="1127"/>
                  </a:lnTo>
                  <a:lnTo>
                    <a:pt x="2721" y="1157"/>
                  </a:lnTo>
                  <a:lnTo>
                    <a:pt x="2749" y="1182"/>
                  </a:lnTo>
                </a:path>
              </a:pathLst>
            </a:custGeom>
            <a:grpFill/>
            <a:ln w="28575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Freeform 132">
              <a:extLst>
                <a:ext uri="{FF2B5EF4-FFF2-40B4-BE49-F238E27FC236}">
                  <a16:creationId xmlns:a16="http://schemas.microsoft.com/office/drawing/2014/main" id="{47763206-90D4-407F-973C-BE1249E48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59790" y="4811715"/>
              <a:ext cx="2253213" cy="1963738"/>
            </a:xfrm>
            <a:custGeom>
              <a:avLst/>
              <a:gdLst>
                <a:gd name="T0" fmla="*/ 2147483646 w 2749"/>
                <a:gd name="T1" fmla="*/ 2147483646 h 1237"/>
                <a:gd name="T2" fmla="*/ 2147483646 w 2749"/>
                <a:gd name="T3" fmla="*/ 2147483646 h 1237"/>
                <a:gd name="T4" fmla="*/ 2147483646 w 2749"/>
                <a:gd name="T5" fmla="*/ 2147483646 h 1237"/>
                <a:gd name="T6" fmla="*/ 2147483646 w 2749"/>
                <a:gd name="T7" fmla="*/ 2147483646 h 1237"/>
                <a:gd name="T8" fmla="*/ 2147483646 w 2749"/>
                <a:gd name="T9" fmla="*/ 2147483646 h 1237"/>
                <a:gd name="T10" fmla="*/ 2147483646 w 2749"/>
                <a:gd name="T11" fmla="*/ 2147483646 h 1237"/>
                <a:gd name="T12" fmla="*/ 2147483646 w 2749"/>
                <a:gd name="T13" fmla="*/ 2147483646 h 1237"/>
                <a:gd name="T14" fmla="*/ 2147483646 w 2749"/>
                <a:gd name="T15" fmla="*/ 2147483646 h 1237"/>
                <a:gd name="T16" fmla="*/ 2147483646 w 2749"/>
                <a:gd name="T17" fmla="*/ 2147483646 h 1237"/>
                <a:gd name="T18" fmla="*/ 2147483646 w 2749"/>
                <a:gd name="T19" fmla="*/ 2147483646 h 1237"/>
                <a:gd name="T20" fmla="*/ 2147483646 w 2749"/>
                <a:gd name="T21" fmla="*/ 2147483646 h 1237"/>
                <a:gd name="T22" fmla="*/ 2147483646 w 2749"/>
                <a:gd name="T23" fmla="*/ 2147483646 h 1237"/>
                <a:gd name="T24" fmla="*/ 2147483646 w 2749"/>
                <a:gd name="T25" fmla="*/ 2147483646 h 1237"/>
                <a:gd name="T26" fmla="*/ 2147483646 w 2749"/>
                <a:gd name="T27" fmla="*/ 2147483646 h 1237"/>
                <a:gd name="T28" fmla="*/ 2147483646 w 2749"/>
                <a:gd name="T29" fmla="*/ 2147483646 h 1237"/>
                <a:gd name="T30" fmla="*/ 2147483646 w 2749"/>
                <a:gd name="T31" fmla="*/ 2147483646 h 1237"/>
                <a:gd name="T32" fmla="*/ 2147483646 w 2749"/>
                <a:gd name="T33" fmla="*/ 2147483646 h 1237"/>
                <a:gd name="T34" fmla="*/ 2147483646 w 2749"/>
                <a:gd name="T35" fmla="*/ 2147483646 h 1237"/>
                <a:gd name="T36" fmla="*/ 2147483646 w 2749"/>
                <a:gd name="T37" fmla="*/ 2147483646 h 1237"/>
                <a:gd name="T38" fmla="*/ 2147483646 w 2749"/>
                <a:gd name="T39" fmla="*/ 2147483646 h 1237"/>
                <a:gd name="T40" fmla="*/ 2147483646 w 2749"/>
                <a:gd name="T41" fmla="*/ 2147483646 h 1237"/>
                <a:gd name="T42" fmla="*/ 2147483646 w 2749"/>
                <a:gd name="T43" fmla="*/ 2147483646 h 1237"/>
                <a:gd name="T44" fmla="*/ 2147483646 w 2749"/>
                <a:gd name="T45" fmla="*/ 2147483646 h 1237"/>
                <a:gd name="T46" fmla="*/ 2147483646 w 2749"/>
                <a:gd name="T47" fmla="*/ 2147483646 h 1237"/>
                <a:gd name="T48" fmla="*/ 2147483646 w 2749"/>
                <a:gd name="T49" fmla="*/ 2147483646 h 1237"/>
                <a:gd name="T50" fmla="*/ 2147483646 w 2749"/>
                <a:gd name="T51" fmla="*/ 2147483646 h 1237"/>
                <a:gd name="T52" fmla="*/ 2147483646 w 2749"/>
                <a:gd name="T53" fmla="*/ 2147483646 h 1237"/>
                <a:gd name="T54" fmla="*/ 2147483646 w 2749"/>
                <a:gd name="T55" fmla="*/ 2147483646 h 1237"/>
                <a:gd name="T56" fmla="*/ 2147483646 w 2749"/>
                <a:gd name="T57" fmla="*/ 2147483646 h 1237"/>
                <a:gd name="T58" fmla="*/ 2147483646 w 2749"/>
                <a:gd name="T59" fmla="*/ 2147483646 h 1237"/>
                <a:gd name="T60" fmla="*/ 2147483646 w 2749"/>
                <a:gd name="T61" fmla="*/ 2147483646 h 1237"/>
                <a:gd name="T62" fmla="*/ 2147483646 w 2749"/>
                <a:gd name="T63" fmla="*/ 2147483646 h 1237"/>
                <a:gd name="T64" fmla="*/ 2147483646 w 2749"/>
                <a:gd name="T65" fmla="*/ 2147483646 h 1237"/>
                <a:gd name="T66" fmla="*/ 2147483646 w 2749"/>
                <a:gd name="T67" fmla="*/ 2147483646 h 1237"/>
                <a:gd name="T68" fmla="*/ 2147483646 w 2749"/>
                <a:gd name="T69" fmla="*/ 0 h 1237"/>
                <a:gd name="T70" fmla="*/ 2147483646 w 2749"/>
                <a:gd name="T71" fmla="*/ 2147483646 h 1237"/>
                <a:gd name="T72" fmla="*/ 2147483646 w 2749"/>
                <a:gd name="T73" fmla="*/ 2147483646 h 1237"/>
                <a:gd name="T74" fmla="*/ 2147483646 w 2749"/>
                <a:gd name="T75" fmla="*/ 2147483646 h 1237"/>
                <a:gd name="T76" fmla="*/ 2147483646 w 2749"/>
                <a:gd name="T77" fmla="*/ 2147483646 h 1237"/>
                <a:gd name="T78" fmla="*/ 2147483646 w 2749"/>
                <a:gd name="T79" fmla="*/ 2147483646 h 1237"/>
                <a:gd name="T80" fmla="*/ 2147483646 w 2749"/>
                <a:gd name="T81" fmla="*/ 2147483646 h 1237"/>
                <a:gd name="T82" fmla="*/ 2147483646 w 2749"/>
                <a:gd name="T83" fmla="*/ 2147483646 h 1237"/>
                <a:gd name="T84" fmla="*/ 2147483646 w 2749"/>
                <a:gd name="T85" fmla="*/ 2147483646 h 1237"/>
                <a:gd name="T86" fmla="*/ 2147483646 w 2749"/>
                <a:gd name="T87" fmla="*/ 2147483646 h 1237"/>
                <a:gd name="T88" fmla="*/ 2147483646 w 2749"/>
                <a:gd name="T89" fmla="*/ 2147483646 h 1237"/>
                <a:gd name="T90" fmla="*/ 2147483646 w 2749"/>
                <a:gd name="T91" fmla="*/ 2147483646 h 1237"/>
                <a:gd name="T92" fmla="*/ 2147483646 w 2749"/>
                <a:gd name="T93" fmla="*/ 2147483646 h 1237"/>
                <a:gd name="T94" fmla="*/ 2147483646 w 2749"/>
                <a:gd name="T95" fmla="*/ 2147483646 h 1237"/>
                <a:gd name="T96" fmla="*/ 2147483646 w 2749"/>
                <a:gd name="T97" fmla="*/ 2147483646 h 1237"/>
                <a:gd name="T98" fmla="*/ 2147483646 w 2749"/>
                <a:gd name="T99" fmla="*/ 2147483646 h 12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49" h="1237">
                  <a:moveTo>
                    <a:pt x="0" y="0"/>
                  </a:moveTo>
                  <a:lnTo>
                    <a:pt x="28" y="2"/>
                  </a:lnTo>
                  <a:lnTo>
                    <a:pt x="55" y="11"/>
                  </a:lnTo>
                  <a:lnTo>
                    <a:pt x="84" y="22"/>
                  </a:lnTo>
                  <a:lnTo>
                    <a:pt x="112" y="41"/>
                  </a:lnTo>
                  <a:lnTo>
                    <a:pt x="139" y="63"/>
                  </a:lnTo>
                  <a:lnTo>
                    <a:pt x="167" y="90"/>
                  </a:lnTo>
                  <a:lnTo>
                    <a:pt x="194" y="121"/>
                  </a:lnTo>
                  <a:lnTo>
                    <a:pt x="222" y="157"/>
                  </a:lnTo>
                  <a:lnTo>
                    <a:pt x="250" y="195"/>
                  </a:lnTo>
                  <a:lnTo>
                    <a:pt x="277" y="238"/>
                  </a:lnTo>
                  <a:lnTo>
                    <a:pt x="306" y="285"/>
                  </a:lnTo>
                  <a:lnTo>
                    <a:pt x="334" y="333"/>
                  </a:lnTo>
                  <a:lnTo>
                    <a:pt x="361" y="384"/>
                  </a:lnTo>
                  <a:lnTo>
                    <a:pt x="389" y="437"/>
                  </a:lnTo>
                  <a:lnTo>
                    <a:pt x="417" y="492"/>
                  </a:lnTo>
                  <a:lnTo>
                    <a:pt x="444" y="547"/>
                  </a:lnTo>
                  <a:lnTo>
                    <a:pt x="473" y="602"/>
                  </a:lnTo>
                  <a:lnTo>
                    <a:pt x="499" y="659"/>
                  </a:lnTo>
                  <a:lnTo>
                    <a:pt x="528" y="715"/>
                  </a:lnTo>
                  <a:lnTo>
                    <a:pt x="556" y="770"/>
                  </a:lnTo>
                  <a:lnTo>
                    <a:pt x="583" y="824"/>
                  </a:lnTo>
                  <a:lnTo>
                    <a:pt x="611" y="876"/>
                  </a:lnTo>
                  <a:lnTo>
                    <a:pt x="639" y="926"/>
                  </a:lnTo>
                  <a:lnTo>
                    <a:pt x="666" y="973"/>
                  </a:lnTo>
                  <a:lnTo>
                    <a:pt x="695" y="1018"/>
                  </a:lnTo>
                  <a:lnTo>
                    <a:pt x="723" y="1059"/>
                  </a:lnTo>
                  <a:lnTo>
                    <a:pt x="750" y="1097"/>
                  </a:lnTo>
                  <a:lnTo>
                    <a:pt x="778" y="1131"/>
                  </a:lnTo>
                  <a:lnTo>
                    <a:pt x="805" y="1160"/>
                  </a:lnTo>
                  <a:lnTo>
                    <a:pt x="833" y="1185"/>
                  </a:lnTo>
                  <a:lnTo>
                    <a:pt x="861" y="1205"/>
                  </a:lnTo>
                  <a:lnTo>
                    <a:pt x="888" y="1221"/>
                  </a:lnTo>
                  <a:lnTo>
                    <a:pt x="917" y="1231"/>
                  </a:lnTo>
                  <a:lnTo>
                    <a:pt x="945" y="1236"/>
                  </a:lnTo>
                  <a:lnTo>
                    <a:pt x="972" y="1237"/>
                  </a:lnTo>
                  <a:lnTo>
                    <a:pt x="1000" y="1232"/>
                  </a:lnTo>
                  <a:lnTo>
                    <a:pt x="1028" y="1222"/>
                  </a:lnTo>
                  <a:lnTo>
                    <a:pt x="1055" y="1207"/>
                  </a:lnTo>
                  <a:lnTo>
                    <a:pt x="1083" y="1188"/>
                  </a:lnTo>
                  <a:lnTo>
                    <a:pt x="1110" y="1163"/>
                  </a:lnTo>
                  <a:lnTo>
                    <a:pt x="1139" y="1134"/>
                  </a:lnTo>
                  <a:lnTo>
                    <a:pt x="1167" y="1101"/>
                  </a:lnTo>
                  <a:lnTo>
                    <a:pt x="1194" y="1063"/>
                  </a:lnTo>
                  <a:lnTo>
                    <a:pt x="1222" y="1022"/>
                  </a:lnTo>
                  <a:lnTo>
                    <a:pt x="1250" y="978"/>
                  </a:lnTo>
                  <a:lnTo>
                    <a:pt x="1277" y="931"/>
                  </a:lnTo>
                  <a:lnTo>
                    <a:pt x="1306" y="882"/>
                  </a:lnTo>
                  <a:lnTo>
                    <a:pt x="1334" y="830"/>
                  </a:lnTo>
                  <a:lnTo>
                    <a:pt x="1361" y="776"/>
                  </a:lnTo>
                  <a:lnTo>
                    <a:pt x="1389" y="722"/>
                  </a:lnTo>
                  <a:lnTo>
                    <a:pt x="1416" y="666"/>
                  </a:lnTo>
                  <a:lnTo>
                    <a:pt x="1444" y="609"/>
                  </a:lnTo>
                  <a:lnTo>
                    <a:pt x="1472" y="553"/>
                  </a:lnTo>
                  <a:lnTo>
                    <a:pt x="1499" y="497"/>
                  </a:lnTo>
                  <a:lnTo>
                    <a:pt x="1528" y="443"/>
                  </a:lnTo>
                  <a:lnTo>
                    <a:pt x="1556" y="390"/>
                  </a:lnTo>
                  <a:lnTo>
                    <a:pt x="1583" y="338"/>
                  </a:lnTo>
                  <a:lnTo>
                    <a:pt x="1611" y="290"/>
                  </a:lnTo>
                  <a:lnTo>
                    <a:pt x="1639" y="244"/>
                  </a:lnTo>
                  <a:lnTo>
                    <a:pt x="1666" y="201"/>
                  </a:lnTo>
                  <a:lnTo>
                    <a:pt x="1694" y="161"/>
                  </a:lnTo>
                  <a:lnTo>
                    <a:pt x="1721" y="124"/>
                  </a:lnTo>
                  <a:lnTo>
                    <a:pt x="1750" y="93"/>
                  </a:lnTo>
                  <a:lnTo>
                    <a:pt x="1778" y="65"/>
                  </a:lnTo>
                  <a:lnTo>
                    <a:pt x="1805" y="43"/>
                  </a:lnTo>
                  <a:lnTo>
                    <a:pt x="1833" y="25"/>
                  </a:lnTo>
                  <a:lnTo>
                    <a:pt x="1861" y="12"/>
                  </a:lnTo>
                  <a:lnTo>
                    <a:pt x="1888" y="3"/>
                  </a:lnTo>
                  <a:lnTo>
                    <a:pt x="1916" y="0"/>
                  </a:lnTo>
                  <a:lnTo>
                    <a:pt x="1945" y="2"/>
                  </a:lnTo>
                  <a:lnTo>
                    <a:pt x="1972" y="8"/>
                  </a:lnTo>
                  <a:lnTo>
                    <a:pt x="2000" y="21"/>
                  </a:lnTo>
                  <a:lnTo>
                    <a:pt x="2027" y="39"/>
                  </a:lnTo>
                  <a:lnTo>
                    <a:pt x="2055" y="60"/>
                  </a:lnTo>
                  <a:lnTo>
                    <a:pt x="2083" y="86"/>
                  </a:lnTo>
                  <a:lnTo>
                    <a:pt x="2110" y="117"/>
                  </a:lnTo>
                  <a:lnTo>
                    <a:pt x="2139" y="152"/>
                  </a:lnTo>
                  <a:lnTo>
                    <a:pt x="2167" y="191"/>
                  </a:lnTo>
                  <a:lnTo>
                    <a:pt x="2194" y="233"/>
                  </a:lnTo>
                  <a:lnTo>
                    <a:pt x="2222" y="279"/>
                  </a:lnTo>
                  <a:lnTo>
                    <a:pt x="2250" y="327"/>
                  </a:lnTo>
                  <a:lnTo>
                    <a:pt x="2277" y="378"/>
                  </a:lnTo>
                  <a:lnTo>
                    <a:pt x="2305" y="431"/>
                  </a:lnTo>
                  <a:lnTo>
                    <a:pt x="2332" y="485"/>
                  </a:lnTo>
                  <a:lnTo>
                    <a:pt x="2361" y="540"/>
                  </a:lnTo>
                  <a:lnTo>
                    <a:pt x="2389" y="596"/>
                  </a:lnTo>
                  <a:lnTo>
                    <a:pt x="2416" y="653"/>
                  </a:lnTo>
                  <a:lnTo>
                    <a:pt x="2444" y="709"/>
                  </a:lnTo>
                  <a:lnTo>
                    <a:pt x="2472" y="764"/>
                  </a:lnTo>
                  <a:lnTo>
                    <a:pt x="2499" y="817"/>
                  </a:lnTo>
                  <a:lnTo>
                    <a:pt x="2527" y="870"/>
                  </a:lnTo>
                  <a:lnTo>
                    <a:pt x="2556" y="920"/>
                  </a:lnTo>
                  <a:lnTo>
                    <a:pt x="2583" y="969"/>
                  </a:lnTo>
                  <a:lnTo>
                    <a:pt x="2611" y="1013"/>
                  </a:lnTo>
                  <a:lnTo>
                    <a:pt x="2638" y="1055"/>
                  </a:lnTo>
                  <a:lnTo>
                    <a:pt x="2666" y="1092"/>
                  </a:lnTo>
                  <a:lnTo>
                    <a:pt x="2694" y="1127"/>
                  </a:lnTo>
                  <a:lnTo>
                    <a:pt x="2721" y="1157"/>
                  </a:lnTo>
                  <a:lnTo>
                    <a:pt x="2749" y="1182"/>
                  </a:lnTo>
                </a:path>
              </a:pathLst>
            </a:custGeom>
            <a:grpFill/>
            <a:ln w="28575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" name="Rectangle 27">
            <a:extLst>
              <a:ext uri="{FF2B5EF4-FFF2-40B4-BE49-F238E27FC236}">
                <a16:creationId xmlns:a16="http://schemas.microsoft.com/office/drawing/2014/main" id="{98A7AB55-182B-4572-BD94-1632BD5CB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89" y="3007171"/>
            <a:ext cx="729072" cy="1968282"/>
          </a:xfrm>
          <a:prstGeom prst="rect">
            <a:avLst/>
          </a:prstGeom>
          <a:solidFill>
            <a:srgbClr val="F2F2F2"/>
          </a:solidFill>
          <a:ln w="9525">
            <a:solidFill>
              <a:srgbClr val="EFEFE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96" name="Group 65">
            <a:extLst>
              <a:ext uri="{FF2B5EF4-FFF2-40B4-BE49-F238E27FC236}">
                <a16:creationId xmlns:a16="http://schemas.microsoft.com/office/drawing/2014/main" id="{AFC15206-BE83-48D1-816C-F5A01F9B73AA}"/>
              </a:ext>
            </a:extLst>
          </p:cNvPr>
          <p:cNvGrpSpPr>
            <a:grpSpLocks/>
          </p:cNvGrpSpPr>
          <p:nvPr/>
        </p:nvGrpSpPr>
        <p:grpSpPr bwMode="auto">
          <a:xfrm>
            <a:off x="6413961" y="2384686"/>
            <a:ext cx="4326747" cy="2817529"/>
            <a:chOff x="192" y="1596"/>
            <a:chExt cx="3575" cy="2328"/>
          </a:xfrm>
        </p:grpSpPr>
        <p:grpSp>
          <p:nvGrpSpPr>
            <p:cNvPr id="200" name="Group 61">
              <a:extLst>
                <a:ext uri="{FF2B5EF4-FFF2-40B4-BE49-F238E27FC236}">
                  <a16:creationId xmlns:a16="http://schemas.microsoft.com/office/drawing/2014/main" id="{647ECFDF-AB76-4456-BA36-641D5FE0D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596"/>
              <a:ext cx="3575" cy="2328"/>
              <a:chOff x="192" y="1596"/>
              <a:chExt cx="3575" cy="2328"/>
            </a:xfrm>
          </p:grpSpPr>
          <p:sp>
            <p:nvSpPr>
              <p:cNvPr id="202" name="Line 33">
                <a:extLst>
                  <a:ext uri="{FF2B5EF4-FFF2-40B4-BE49-F238E27FC236}">
                    <a16:creationId xmlns:a16="http://schemas.microsoft.com/office/drawing/2014/main" id="{B37ACA6C-1491-43B3-9F9E-C8143F340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" y="3745"/>
                <a:ext cx="2867" cy="8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203" name="Group 42">
                <a:extLst>
                  <a:ext uri="{FF2B5EF4-FFF2-40B4-BE49-F238E27FC236}">
                    <a16:creationId xmlns:a16="http://schemas.microsoft.com/office/drawing/2014/main" id="{915A4CA2-F08C-4504-A5FD-861F21EE0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5" y="2924"/>
                <a:ext cx="36" cy="452"/>
                <a:chOff x="2234" y="1524"/>
                <a:chExt cx="30" cy="417"/>
              </a:xfrm>
            </p:grpSpPr>
            <p:sp>
              <p:nvSpPr>
                <p:cNvPr id="208" name="Rectangle 44">
                  <a:extLst>
                    <a:ext uri="{FF2B5EF4-FFF2-40B4-BE49-F238E27FC236}">
                      <a16:creationId xmlns:a16="http://schemas.microsoft.com/office/drawing/2014/main" id="{85075896-9696-4CD9-AE57-5AFD6E396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4" y="1706"/>
                  <a:ext cx="0" cy="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9" name="Rectangle 45">
                  <a:extLst>
                    <a:ext uri="{FF2B5EF4-FFF2-40B4-BE49-F238E27FC236}">
                      <a16:creationId xmlns:a16="http://schemas.microsoft.com/office/drawing/2014/main" id="{C9537BD9-7347-42E9-9C00-D3FC92D2F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4" y="1524"/>
                  <a:ext cx="0" cy="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04" name="Text Box 47">
                <a:extLst>
                  <a:ext uri="{FF2B5EF4-FFF2-40B4-BE49-F238E27FC236}">
                    <a16:creationId xmlns:a16="http://schemas.microsoft.com/office/drawing/2014/main" id="{5D652B1F-F446-4110-B3BC-DFBAC280B0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596"/>
                <a:ext cx="153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Line 48">
                <a:extLst>
                  <a:ext uri="{FF2B5EF4-FFF2-40B4-BE49-F238E27FC236}">
                    <a16:creationId xmlns:a16="http://schemas.microsoft.com/office/drawing/2014/main" id="{E1FD882E-4C09-4DE4-BE36-4558A8BEA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2" y="2111"/>
                <a:ext cx="4" cy="1632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aphicFrame>
            <p:nvGraphicFramePr>
              <p:cNvPr id="207" name="Object 7">
                <a:extLst>
                  <a:ext uri="{FF2B5EF4-FFF2-40B4-BE49-F238E27FC236}">
                    <a16:creationId xmlns:a16="http://schemas.microsoft.com/office/drawing/2014/main" id="{C1283296-98EA-4718-8D64-9AFF4F997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14" y="3559"/>
              <a:ext cx="153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91960" progId="Equation.DSMT4">
                      <p:embed/>
                    </p:oleObj>
                  </mc:Choice>
                  <mc:Fallback>
                    <p:oleObj name="Equation" r:id="rId12" imgW="152280" imgH="291960" progId="Equation.DSMT4">
                      <p:embed/>
                      <p:pic>
                        <p:nvPicPr>
                          <p:cNvPr id="207" name="Object 7">
                            <a:extLst>
                              <a:ext uri="{FF2B5EF4-FFF2-40B4-BE49-F238E27FC236}">
                                <a16:creationId xmlns:a16="http://schemas.microsoft.com/office/drawing/2014/main" id="{C1283296-98EA-4718-8D64-9AFF4F997A2D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14" y="3559"/>
                            <a:ext cx="153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" name="Object 6">
                <a:extLst>
                  <a:ext uri="{FF2B5EF4-FFF2-40B4-BE49-F238E27FC236}">
                    <a16:creationId xmlns:a16="http://schemas.microsoft.com/office/drawing/2014/main" id="{CCACD3FE-1EBF-481D-8FCE-26C0F2FE7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5" y="3659"/>
              <a:ext cx="249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39680" progId="Equation.3">
                      <p:embed/>
                    </p:oleObj>
                  </mc:Choice>
                  <mc:Fallback>
                    <p:oleObj name="Equation" r:id="rId14" imgW="126720" imgH="139680" progId="Equation.3">
                      <p:embed/>
                      <p:pic>
                        <p:nvPicPr>
                          <p:cNvPr id="206" name="Object 6">
                            <a:extLst>
                              <a:ext uri="{FF2B5EF4-FFF2-40B4-BE49-F238E27FC236}">
                                <a16:creationId xmlns:a16="http://schemas.microsoft.com/office/drawing/2014/main" id="{CCACD3FE-1EBF-481D-8FCE-26C0F2FE7B7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" y="3659"/>
                            <a:ext cx="249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1" name="Object 4">
              <a:extLst>
                <a:ext uri="{FF2B5EF4-FFF2-40B4-BE49-F238E27FC236}">
                  <a16:creationId xmlns:a16="http://schemas.microsoft.com/office/drawing/2014/main" id="{2BC0206C-475F-411F-A7F0-E3386C9A8D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6" y="1813"/>
            <a:ext cx="25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04560" imgH="317160" progId="Equation.DSMT4">
                    <p:embed/>
                  </p:oleObj>
                </mc:Choice>
                <mc:Fallback>
                  <p:oleObj name="Equation" r:id="rId16" imgW="304560" imgH="317160" progId="Equation.DSMT4">
                    <p:embed/>
                    <p:pic>
                      <p:nvPicPr>
                        <p:cNvPr id="201" name="Object 4">
                          <a:extLst>
                            <a:ext uri="{FF2B5EF4-FFF2-40B4-BE49-F238E27FC236}">
                              <a16:creationId xmlns:a16="http://schemas.microsoft.com/office/drawing/2014/main" id="{2BC0206C-475F-411F-A7F0-E3386C9A8D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" y="1813"/>
                          <a:ext cx="25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BA5DAEB-A873-4AD3-86D8-E7E910526775}"/>
              </a:ext>
            </a:extLst>
          </p:cNvPr>
          <p:cNvGrpSpPr/>
          <p:nvPr/>
        </p:nvGrpSpPr>
        <p:grpSpPr>
          <a:xfrm>
            <a:off x="7075984" y="3236440"/>
            <a:ext cx="2983876" cy="1750661"/>
            <a:chOff x="1776820" y="4786817"/>
            <a:chExt cx="3878722" cy="1970639"/>
          </a:xfrm>
          <a:noFill/>
        </p:grpSpPr>
        <p:sp>
          <p:nvSpPr>
            <p:cNvPr id="198" name="Freeform 132">
              <a:extLst>
                <a:ext uri="{FF2B5EF4-FFF2-40B4-BE49-F238E27FC236}">
                  <a16:creationId xmlns:a16="http://schemas.microsoft.com/office/drawing/2014/main" id="{3E1AD1D9-F6AA-4953-B315-AC85A392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20" y="4793718"/>
              <a:ext cx="2133873" cy="1963738"/>
            </a:xfrm>
            <a:custGeom>
              <a:avLst/>
              <a:gdLst>
                <a:gd name="T0" fmla="*/ 2147483646 w 2749"/>
                <a:gd name="T1" fmla="*/ 2147483646 h 1237"/>
                <a:gd name="T2" fmla="*/ 2147483646 w 2749"/>
                <a:gd name="T3" fmla="*/ 2147483646 h 1237"/>
                <a:gd name="T4" fmla="*/ 2147483646 w 2749"/>
                <a:gd name="T5" fmla="*/ 2147483646 h 1237"/>
                <a:gd name="T6" fmla="*/ 2147483646 w 2749"/>
                <a:gd name="T7" fmla="*/ 2147483646 h 1237"/>
                <a:gd name="T8" fmla="*/ 2147483646 w 2749"/>
                <a:gd name="T9" fmla="*/ 2147483646 h 1237"/>
                <a:gd name="T10" fmla="*/ 2147483646 w 2749"/>
                <a:gd name="T11" fmla="*/ 2147483646 h 1237"/>
                <a:gd name="T12" fmla="*/ 2147483646 w 2749"/>
                <a:gd name="T13" fmla="*/ 2147483646 h 1237"/>
                <a:gd name="T14" fmla="*/ 2147483646 w 2749"/>
                <a:gd name="T15" fmla="*/ 2147483646 h 1237"/>
                <a:gd name="T16" fmla="*/ 2147483646 w 2749"/>
                <a:gd name="T17" fmla="*/ 2147483646 h 1237"/>
                <a:gd name="T18" fmla="*/ 2147483646 w 2749"/>
                <a:gd name="T19" fmla="*/ 2147483646 h 1237"/>
                <a:gd name="T20" fmla="*/ 2147483646 w 2749"/>
                <a:gd name="T21" fmla="*/ 2147483646 h 1237"/>
                <a:gd name="T22" fmla="*/ 2147483646 w 2749"/>
                <a:gd name="T23" fmla="*/ 2147483646 h 1237"/>
                <a:gd name="T24" fmla="*/ 2147483646 w 2749"/>
                <a:gd name="T25" fmla="*/ 2147483646 h 1237"/>
                <a:gd name="T26" fmla="*/ 2147483646 w 2749"/>
                <a:gd name="T27" fmla="*/ 2147483646 h 1237"/>
                <a:gd name="T28" fmla="*/ 2147483646 w 2749"/>
                <a:gd name="T29" fmla="*/ 2147483646 h 1237"/>
                <a:gd name="T30" fmla="*/ 2147483646 w 2749"/>
                <a:gd name="T31" fmla="*/ 2147483646 h 1237"/>
                <a:gd name="T32" fmla="*/ 2147483646 w 2749"/>
                <a:gd name="T33" fmla="*/ 2147483646 h 1237"/>
                <a:gd name="T34" fmla="*/ 2147483646 w 2749"/>
                <a:gd name="T35" fmla="*/ 2147483646 h 1237"/>
                <a:gd name="T36" fmla="*/ 2147483646 w 2749"/>
                <a:gd name="T37" fmla="*/ 2147483646 h 1237"/>
                <a:gd name="T38" fmla="*/ 2147483646 w 2749"/>
                <a:gd name="T39" fmla="*/ 2147483646 h 1237"/>
                <a:gd name="T40" fmla="*/ 2147483646 w 2749"/>
                <a:gd name="T41" fmla="*/ 2147483646 h 1237"/>
                <a:gd name="T42" fmla="*/ 2147483646 w 2749"/>
                <a:gd name="T43" fmla="*/ 2147483646 h 1237"/>
                <a:gd name="T44" fmla="*/ 2147483646 w 2749"/>
                <a:gd name="T45" fmla="*/ 2147483646 h 1237"/>
                <a:gd name="T46" fmla="*/ 2147483646 w 2749"/>
                <a:gd name="T47" fmla="*/ 2147483646 h 1237"/>
                <a:gd name="T48" fmla="*/ 2147483646 w 2749"/>
                <a:gd name="T49" fmla="*/ 2147483646 h 1237"/>
                <a:gd name="T50" fmla="*/ 2147483646 w 2749"/>
                <a:gd name="T51" fmla="*/ 2147483646 h 1237"/>
                <a:gd name="T52" fmla="*/ 2147483646 w 2749"/>
                <a:gd name="T53" fmla="*/ 2147483646 h 1237"/>
                <a:gd name="T54" fmla="*/ 2147483646 w 2749"/>
                <a:gd name="T55" fmla="*/ 2147483646 h 1237"/>
                <a:gd name="T56" fmla="*/ 2147483646 w 2749"/>
                <a:gd name="T57" fmla="*/ 2147483646 h 1237"/>
                <a:gd name="T58" fmla="*/ 2147483646 w 2749"/>
                <a:gd name="T59" fmla="*/ 2147483646 h 1237"/>
                <a:gd name="T60" fmla="*/ 2147483646 w 2749"/>
                <a:gd name="T61" fmla="*/ 2147483646 h 1237"/>
                <a:gd name="T62" fmla="*/ 2147483646 w 2749"/>
                <a:gd name="T63" fmla="*/ 2147483646 h 1237"/>
                <a:gd name="T64" fmla="*/ 2147483646 w 2749"/>
                <a:gd name="T65" fmla="*/ 2147483646 h 1237"/>
                <a:gd name="T66" fmla="*/ 2147483646 w 2749"/>
                <a:gd name="T67" fmla="*/ 2147483646 h 1237"/>
                <a:gd name="T68" fmla="*/ 2147483646 w 2749"/>
                <a:gd name="T69" fmla="*/ 0 h 1237"/>
                <a:gd name="T70" fmla="*/ 2147483646 w 2749"/>
                <a:gd name="T71" fmla="*/ 2147483646 h 1237"/>
                <a:gd name="T72" fmla="*/ 2147483646 w 2749"/>
                <a:gd name="T73" fmla="*/ 2147483646 h 1237"/>
                <a:gd name="T74" fmla="*/ 2147483646 w 2749"/>
                <a:gd name="T75" fmla="*/ 2147483646 h 1237"/>
                <a:gd name="T76" fmla="*/ 2147483646 w 2749"/>
                <a:gd name="T77" fmla="*/ 2147483646 h 1237"/>
                <a:gd name="T78" fmla="*/ 2147483646 w 2749"/>
                <a:gd name="T79" fmla="*/ 2147483646 h 1237"/>
                <a:gd name="T80" fmla="*/ 2147483646 w 2749"/>
                <a:gd name="T81" fmla="*/ 2147483646 h 1237"/>
                <a:gd name="T82" fmla="*/ 2147483646 w 2749"/>
                <a:gd name="T83" fmla="*/ 2147483646 h 1237"/>
                <a:gd name="T84" fmla="*/ 2147483646 w 2749"/>
                <a:gd name="T85" fmla="*/ 2147483646 h 1237"/>
                <a:gd name="T86" fmla="*/ 2147483646 w 2749"/>
                <a:gd name="T87" fmla="*/ 2147483646 h 1237"/>
                <a:gd name="T88" fmla="*/ 2147483646 w 2749"/>
                <a:gd name="T89" fmla="*/ 2147483646 h 1237"/>
                <a:gd name="T90" fmla="*/ 2147483646 w 2749"/>
                <a:gd name="T91" fmla="*/ 2147483646 h 1237"/>
                <a:gd name="T92" fmla="*/ 2147483646 w 2749"/>
                <a:gd name="T93" fmla="*/ 2147483646 h 1237"/>
                <a:gd name="T94" fmla="*/ 2147483646 w 2749"/>
                <a:gd name="T95" fmla="*/ 2147483646 h 1237"/>
                <a:gd name="T96" fmla="*/ 2147483646 w 2749"/>
                <a:gd name="T97" fmla="*/ 2147483646 h 1237"/>
                <a:gd name="T98" fmla="*/ 2147483646 w 2749"/>
                <a:gd name="T99" fmla="*/ 2147483646 h 12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49" h="1237">
                  <a:moveTo>
                    <a:pt x="0" y="0"/>
                  </a:moveTo>
                  <a:lnTo>
                    <a:pt x="28" y="2"/>
                  </a:lnTo>
                  <a:lnTo>
                    <a:pt x="55" y="11"/>
                  </a:lnTo>
                  <a:lnTo>
                    <a:pt x="84" y="22"/>
                  </a:lnTo>
                  <a:lnTo>
                    <a:pt x="112" y="41"/>
                  </a:lnTo>
                  <a:lnTo>
                    <a:pt x="139" y="63"/>
                  </a:lnTo>
                  <a:lnTo>
                    <a:pt x="167" y="90"/>
                  </a:lnTo>
                  <a:lnTo>
                    <a:pt x="194" y="121"/>
                  </a:lnTo>
                  <a:lnTo>
                    <a:pt x="222" y="157"/>
                  </a:lnTo>
                  <a:lnTo>
                    <a:pt x="250" y="195"/>
                  </a:lnTo>
                  <a:lnTo>
                    <a:pt x="277" y="238"/>
                  </a:lnTo>
                  <a:lnTo>
                    <a:pt x="306" y="285"/>
                  </a:lnTo>
                  <a:lnTo>
                    <a:pt x="334" y="333"/>
                  </a:lnTo>
                  <a:lnTo>
                    <a:pt x="361" y="384"/>
                  </a:lnTo>
                  <a:lnTo>
                    <a:pt x="389" y="437"/>
                  </a:lnTo>
                  <a:lnTo>
                    <a:pt x="417" y="492"/>
                  </a:lnTo>
                  <a:lnTo>
                    <a:pt x="444" y="547"/>
                  </a:lnTo>
                  <a:lnTo>
                    <a:pt x="473" y="602"/>
                  </a:lnTo>
                  <a:lnTo>
                    <a:pt x="499" y="659"/>
                  </a:lnTo>
                  <a:lnTo>
                    <a:pt x="528" y="715"/>
                  </a:lnTo>
                  <a:lnTo>
                    <a:pt x="556" y="770"/>
                  </a:lnTo>
                  <a:lnTo>
                    <a:pt x="583" y="824"/>
                  </a:lnTo>
                  <a:lnTo>
                    <a:pt x="611" y="876"/>
                  </a:lnTo>
                  <a:lnTo>
                    <a:pt x="639" y="926"/>
                  </a:lnTo>
                  <a:lnTo>
                    <a:pt x="666" y="973"/>
                  </a:lnTo>
                  <a:lnTo>
                    <a:pt x="695" y="1018"/>
                  </a:lnTo>
                  <a:lnTo>
                    <a:pt x="723" y="1059"/>
                  </a:lnTo>
                  <a:lnTo>
                    <a:pt x="750" y="1097"/>
                  </a:lnTo>
                  <a:lnTo>
                    <a:pt x="778" y="1131"/>
                  </a:lnTo>
                  <a:lnTo>
                    <a:pt x="805" y="1160"/>
                  </a:lnTo>
                  <a:lnTo>
                    <a:pt x="833" y="1185"/>
                  </a:lnTo>
                  <a:lnTo>
                    <a:pt x="861" y="1205"/>
                  </a:lnTo>
                  <a:lnTo>
                    <a:pt x="888" y="1221"/>
                  </a:lnTo>
                  <a:lnTo>
                    <a:pt x="917" y="1231"/>
                  </a:lnTo>
                  <a:lnTo>
                    <a:pt x="945" y="1236"/>
                  </a:lnTo>
                  <a:lnTo>
                    <a:pt x="972" y="1237"/>
                  </a:lnTo>
                  <a:lnTo>
                    <a:pt x="1000" y="1232"/>
                  </a:lnTo>
                  <a:lnTo>
                    <a:pt x="1028" y="1222"/>
                  </a:lnTo>
                  <a:lnTo>
                    <a:pt x="1055" y="1207"/>
                  </a:lnTo>
                  <a:lnTo>
                    <a:pt x="1083" y="1188"/>
                  </a:lnTo>
                  <a:lnTo>
                    <a:pt x="1110" y="1163"/>
                  </a:lnTo>
                  <a:lnTo>
                    <a:pt x="1139" y="1134"/>
                  </a:lnTo>
                  <a:lnTo>
                    <a:pt x="1167" y="1101"/>
                  </a:lnTo>
                  <a:lnTo>
                    <a:pt x="1194" y="1063"/>
                  </a:lnTo>
                  <a:lnTo>
                    <a:pt x="1222" y="1022"/>
                  </a:lnTo>
                  <a:lnTo>
                    <a:pt x="1250" y="978"/>
                  </a:lnTo>
                  <a:lnTo>
                    <a:pt x="1277" y="931"/>
                  </a:lnTo>
                  <a:lnTo>
                    <a:pt x="1306" y="882"/>
                  </a:lnTo>
                  <a:lnTo>
                    <a:pt x="1334" y="830"/>
                  </a:lnTo>
                  <a:lnTo>
                    <a:pt x="1361" y="776"/>
                  </a:lnTo>
                  <a:lnTo>
                    <a:pt x="1389" y="722"/>
                  </a:lnTo>
                  <a:lnTo>
                    <a:pt x="1416" y="666"/>
                  </a:lnTo>
                  <a:lnTo>
                    <a:pt x="1444" y="609"/>
                  </a:lnTo>
                  <a:lnTo>
                    <a:pt x="1472" y="553"/>
                  </a:lnTo>
                  <a:lnTo>
                    <a:pt x="1499" y="497"/>
                  </a:lnTo>
                  <a:lnTo>
                    <a:pt x="1528" y="443"/>
                  </a:lnTo>
                  <a:lnTo>
                    <a:pt x="1556" y="390"/>
                  </a:lnTo>
                  <a:lnTo>
                    <a:pt x="1583" y="338"/>
                  </a:lnTo>
                  <a:lnTo>
                    <a:pt x="1611" y="290"/>
                  </a:lnTo>
                  <a:lnTo>
                    <a:pt x="1639" y="244"/>
                  </a:lnTo>
                  <a:lnTo>
                    <a:pt x="1666" y="201"/>
                  </a:lnTo>
                  <a:lnTo>
                    <a:pt x="1694" y="161"/>
                  </a:lnTo>
                  <a:lnTo>
                    <a:pt x="1721" y="124"/>
                  </a:lnTo>
                  <a:lnTo>
                    <a:pt x="1750" y="93"/>
                  </a:lnTo>
                  <a:lnTo>
                    <a:pt x="1778" y="65"/>
                  </a:lnTo>
                  <a:lnTo>
                    <a:pt x="1805" y="43"/>
                  </a:lnTo>
                  <a:lnTo>
                    <a:pt x="1833" y="25"/>
                  </a:lnTo>
                  <a:lnTo>
                    <a:pt x="1861" y="12"/>
                  </a:lnTo>
                  <a:lnTo>
                    <a:pt x="1888" y="3"/>
                  </a:lnTo>
                  <a:lnTo>
                    <a:pt x="1916" y="0"/>
                  </a:lnTo>
                  <a:lnTo>
                    <a:pt x="1945" y="2"/>
                  </a:lnTo>
                  <a:lnTo>
                    <a:pt x="1972" y="8"/>
                  </a:lnTo>
                  <a:lnTo>
                    <a:pt x="2000" y="21"/>
                  </a:lnTo>
                  <a:lnTo>
                    <a:pt x="2027" y="39"/>
                  </a:lnTo>
                  <a:lnTo>
                    <a:pt x="2055" y="60"/>
                  </a:lnTo>
                  <a:lnTo>
                    <a:pt x="2083" y="86"/>
                  </a:lnTo>
                  <a:lnTo>
                    <a:pt x="2110" y="117"/>
                  </a:lnTo>
                  <a:lnTo>
                    <a:pt x="2139" y="152"/>
                  </a:lnTo>
                  <a:lnTo>
                    <a:pt x="2167" y="191"/>
                  </a:lnTo>
                  <a:lnTo>
                    <a:pt x="2194" y="233"/>
                  </a:lnTo>
                  <a:lnTo>
                    <a:pt x="2222" y="279"/>
                  </a:lnTo>
                  <a:lnTo>
                    <a:pt x="2250" y="327"/>
                  </a:lnTo>
                  <a:lnTo>
                    <a:pt x="2277" y="378"/>
                  </a:lnTo>
                  <a:lnTo>
                    <a:pt x="2305" y="431"/>
                  </a:lnTo>
                  <a:lnTo>
                    <a:pt x="2332" y="485"/>
                  </a:lnTo>
                  <a:lnTo>
                    <a:pt x="2361" y="540"/>
                  </a:lnTo>
                  <a:lnTo>
                    <a:pt x="2389" y="596"/>
                  </a:lnTo>
                  <a:lnTo>
                    <a:pt x="2416" y="653"/>
                  </a:lnTo>
                  <a:lnTo>
                    <a:pt x="2444" y="709"/>
                  </a:lnTo>
                  <a:lnTo>
                    <a:pt x="2472" y="764"/>
                  </a:lnTo>
                  <a:lnTo>
                    <a:pt x="2499" y="817"/>
                  </a:lnTo>
                  <a:lnTo>
                    <a:pt x="2527" y="870"/>
                  </a:lnTo>
                  <a:lnTo>
                    <a:pt x="2556" y="920"/>
                  </a:lnTo>
                  <a:lnTo>
                    <a:pt x="2583" y="969"/>
                  </a:lnTo>
                  <a:lnTo>
                    <a:pt x="2611" y="1013"/>
                  </a:lnTo>
                  <a:lnTo>
                    <a:pt x="2638" y="1055"/>
                  </a:lnTo>
                  <a:lnTo>
                    <a:pt x="2666" y="1092"/>
                  </a:lnTo>
                  <a:lnTo>
                    <a:pt x="2694" y="1127"/>
                  </a:lnTo>
                  <a:lnTo>
                    <a:pt x="2721" y="1157"/>
                  </a:lnTo>
                  <a:lnTo>
                    <a:pt x="2749" y="1182"/>
                  </a:lnTo>
                </a:path>
              </a:pathLst>
            </a:custGeom>
            <a:grp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" name="Freeform 132">
              <a:extLst>
                <a:ext uri="{FF2B5EF4-FFF2-40B4-BE49-F238E27FC236}">
                  <a16:creationId xmlns:a16="http://schemas.microsoft.com/office/drawing/2014/main" id="{B23F3263-E78E-4D11-8954-464B60669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48679" y="4786817"/>
              <a:ext cx="2306863" cy="1950968"/>
            </a:xfrm>
            <a:custGeom>
              <a:avLst/>
              <a:gdLst>
                <a:gd name="T0" fmla="*/ 2147483646 w 2749"/>
                <a:gd name="T1" fmla="*/ 2147483646 h 1237"/>
                <a:gd name="T2" fmla="*/ 2147483646 w 2749"/>
                <a:gd name="T3" fmla="*/ 2147483646 h 1237"/>
                <a:gd name="T4" fmla="*/ 2147483646 w 2749"/>
                <a:gd name="T5" fmla="*/ 2147483646 h 1237"/>
                <a:gd name="T6" fmla="*/ 2147483646 w 2749"/>
                <a:gd name="T7" fmla="*/ 2147483646 h 1237"/>
                <a:gd name="T8" fmla="*/ 2147483646 w 2749"/>
                <a:gd name="T9" fmla="*/ 2147483646 h 1237"/>
                <a:gd name="T10" fmla="*/ 2147483646 w 2749"/>
                <a:gd name="T11" fmla="*/ 2147483646 h 1237"/>
                <a:gd name="T12" fmla="*/ 2147483646 w 2749"/>
                <a:gd name="T13" fmla="*/ 2147483646 h 1237"/>
                <a:gd name="T14" fmla="*/ 2147483646 w 2749"/>
                <a:gd name="T15" fmla="*/ 2147483646 h 1237"/>
                <a:gd name="T16" fmla="*/ 2147483646 w 2749"/>
                <a:gd name="T17" fmla="*/ 2147483646 h 1237"/>
                <a:gd name="T18" fmla="*/ 2147483646 w 2749"/>
                <a:gd name="T19" fmla="*/ 2147483646 h 1237"/>
                <a:gd name="T20" fmla="*/ 2147483646 w 2749"/>
                <a:gd name="T21" fmla="*/ 2147483646 h 1237"/>
                <a:gd name="T22" fmla="*/ 2147483646 w 2749"/>
                <a:gd name="T23" fmla="*/ 2147483646 h 1237"/>
                <a:gd name="T24" fmla="*/ 2147483646 w 2749"/>
                <a:gd name="T25" fmla="*/ 2147483646 h 1237"/>
                <a:gd name="T26" fmla="*/ 2147483646 w 2749"/>
                <a:gd name="T27" fmla="*/ 2147483646 h 1237"/>
                <a:gd name="T28" fmla="*/ 2147483646 w 2749"/>
                <a:gd name="T29" fmla="*/ 2147483646 h 1237"/>
                <a:gd name="T30" fmla="*/ 2147483646 w 2749"/>
                <a:gd name="T31" fmla="*/ 2147483646 h 1237"/>
                <a:gd name="T32" fmla="*/ 2147483646 w 2749"/>
                <a:gd name="T33" fmla="*/ 2147483646 h 1237"/>
                <a:gd name="T34" fmla="*/ 2147483646 w 2749"/>
                <a:gd name="T35" fmla="*/ 2147483646 h 1237"/>
                <a:gd name="T36" fmla="*/ 2147483646 w 2749"/>
                <a:gd name="T37" fmla="*/ 2147483646 h 1237"/>
                <a:gd name="T38" fmla="*/ 2147483646 w 2749"/>
                <a:gd name="T39" fmla="*/ 2147483646 h 1237"/>
                <a:gd name="T40" fmla="*/ 2147483646 w 2749"/>
                <a:gd name="T41" fmla="*/ 2147483646 h 1237"/>
                <a:gd name="T42" fmla="*/ 2147483646 w 2749"/>
                <a:gd name="T43" fmla="*/ 2147483646 h 1237"/>
                <a:gd name="T44" fmla="*/ 2147483646 w 2749"/>
                <a:gd name="T45" fmla="*/ 2147483646 h 1237"/>
                <a:gd name="T46" fmla="*/ 2147483646 w 2749"/>
                <a:gd name="T47" fmla="*/ 2147483646 h 1237"/>
                <a:gd name="T48" fmla="*/ 2147483646 w 2749"/>
                <a:gd name="T49" fmla="*/ 2147483646 h 1237"/>
                <a:gd name="T50" fmla="*/ 2147483646 w 2749"/>
                <a:gd name="T51" fmla="*/ 2147483646 h 1237"/>
                <a:gd name="T52" fmla="*/ 2147483646 w 2749"/>
                <a:gd name="T53" fmla="*/ 2147483646 h 1237"/>
                <a:gd name="T54" fmla="*/ 2147483646 w 2749"/>
                <a:gd name="T55" fmla="*/ 2147483646 h 1237"/>
                <a:gd name="T56" fmla="*/ 2147483646 w 2749"/>
                <a:gd name="T57" fmla="*/ 2147483646 h 1237"/>
                <a:gd name="T58" fmla="*/ 2147483646 w 2749"/>
                <a:gd name="T59" fmla="*/ 2147483646 h 1237"/>
                <a:gd name="T60" fmla="*/ 2147483646 w 2749"/>
                <a:gd name="T61" fmla="*/ 2147483646 h 1237"/>
                <a:gd name="T62" fmla="*/ 2147483646 w 2749"/>
                <a:gd name="T63" fmla="*/ 2147483646 h 1237"/>
                <a:gd name="T64" fmla="*/ 2147483646 w 2749"/>
                <a:gd name="T65" fmla="*/ 2147483646 h 1237"/>
                <a:gd name="T66" fmla="*/ 2147483646 w 2749"/>
                <a:gd name="T67" fmla="*/ 2147483646 h 1237"/>
                <a:gd name="T68" fmla="*/ 2147483646 w 2749"/>
                <a:gd name="T69" fmla="*/ 0 h 1237"/>
                <a:gd name="T70" fmla="*/ 2147483646 w 2749"/>
                <a:gd name="T71" fmla="*/ 2147483646 h 1237"/>
                <a:gd name="T72" fmla="*/ 2147483646 w 2749"/>
                <a:gd name="T73" fmla="*/ 2147483646 h 1237"/>
                <a:gd name="T74" fmla="*/ 2147483646 w 2749"/>
                <a:gd name="T75" fmla="*/ 2147483646 h 1237"/>
                <a:gd name="T76" fmla="*/ 2147483646 w 2749"/>
                <a:gd name="T77" fmla="*/ 2147483646 h 1237"/>
                <a:gd name="T78" fmla="*/ 2147483646 w 2749"/>
                <a:gd name="T79" fmla="*/ 2147483646 h 1237"/>
                <a:gd name="T80" fmla="*/ 2147483646 w 2749"/>
                <a:gd name="T81" fmla="*/ 2147483646 h 1237"/>
                <a:gd name="T82" fmla="*/ 2147483646 w 2749"/>
                <a:gd name="T83" fmla="*/ 2147483646 h 1237"/>
                <a:gd name="T84" fmla="*/ 2147483646 w 2749"/>
                <a:gd name="T85" fmla="*/ 2147483646 h 1237"/>
                <a:gd name="T86" fmla="*/ 2147483646 w 2749"/>
                <a:gd name="T87" fmla="*/ 2147483646 h 1237"/>
                <a:gd name="T88" fmla="*/ 2147483646 w 2749"/>
                <a:gd name="T89" fmla="*/ 2147483646 h 1237"/>
                <a:gd name="T90" fmla="*/ 2147483646 w 2749"/>
                <a:gd name="T91" fmla="*/ 2147483646 h 1237"/>
                <a:gd name="T92" fmla="*/ 2147483646 w 2749"/>
                <a:gd name="T93" fmla="*/ 2147483646 h 1237"/>
                <a:gd name="T94" fmla="*/ 2147483646 w 2749"/>
                <a:gd name="T95" fmla="*/ 2147483646 h 1237"/>
                <a:gd name="T96" fmla="*/ 2147483646 w 2749"/>
                <a:gd name="T97" fmla="*/ 2147483646 h 1237"/>
                <a:gd name="T98" fmla="*/ 2147483646 w 2749"/>
                <a:gd name="T99" fmla="*/ 2147483646 h 12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49" h="1237">
                  <a:moveTo>
                    <a:pt x="0" y="0"/>
                  </a:moveTo>
                  <a:lnTo>
                    <a:pt x="28" y="2"/>
                  </a:lnTo>
                  <a:lnTo>
                    <a:pt x="55" y="11"/>
                  </a:lnTo>
                  <a:lnTo>
                    <a:pt x="84" y="22"/>
                  </a:lnTo>
                  <a:lnTo>
                    <a:pt x="112" y="41"/>
                  </a:lnTo>
                  <a:lnTo>
                    <a:pt x="139" y="63"/>
                  </a:lnTo>
                  <a:lnTo>
                    <a:pt x="167" y="90"/>
                  </a:lnTo>
                  <a:lnTo>
                    <a:pt x="194" y="121"/>
                  </a:lnTo>
                  <a:lnTo>
                    <a:pt x="222" y="157"/>
                  </a:lnTo>
                  <a:lnTo>
                    <a:pt x="250" y="195"/>
                  </a:lnTo>
                  <a:lnTo>
                    <a:pt x="277" y="238"/>
                  </a:lnTo>
                  <a:lnTo>
                    <a:pt x="306" y="285"/>
                  </a:lnTo>
                  <a:lnTo>
                    <a:pt x="334" y="333"/>
                  </a:lnTo>
                  <a:lnTo>
                    <a:pt x="361" y="384"/>
                  </a:lnTo>
                  <a:lnTo>
                    <a:pt x="389" y="437"/>
                  </a:lnTo>
                  <a:lnTo>
                    <a:pt x="417" y="492"/>
                  </a:lnTo>
                  <a:lnTo>
                    <a:pt x="444" y="547"/>
                  </a:lnTo>
                  <a:lnTo>
                    <a:pt x="473" y="602"/>
                  </a:lnTo>
                  <a:lnTo>
                    <a:pt x="499" y="659"/>
                  </a:lnTo>
                  <a:lnTo>
                    <a:pt x="528" y="715"/>
                  </a:lnTo>
                  <a:lnTo>
                    <a:pt x="556" y="770"/>
                  </a:lnTo>
                  <a:lnTo>
                    <a:pt x="583" y="824"/>
                  </a:lnTo>
                  <a:lnTo>
                    <a:pt x="611" y="876"/>
                  </a:lnTo>
                  <a:lnTo>
                    <a:pt x="639" y="926"/>
                  </a:lnTo>
                  <a:lnTo>
                    <a:pt x="666" y="973"/>
                  </a:lnTo>
                  <a:lnTo>
                    <a:pt x="695" y="1018"/>
                  </a:lnTo>
                  <a:lnTo>
                    <a:pt x="723" y="1059"/>
                  </a:lnTo>
                  <a:lnTo>
                    <a:pt x="750" y="1097"/>
                  </a:lnTo>
                  <a:lnTo>
                    <a:pt x="778" y="1131"/>
                  </a:lnTo>
                  <a:lnTo>
                    <a:pt x="805" y="1160"/>
                  </a:lnTo>
                  <a:lnTo>
                    <a:pt x="833" y="1185"/>
                  </a:lnTo>
                  <a:lnTo>
                    <a:pt x="861" y="1205"/>
                  </a:lnTo>
                  <a:lnTo>
                    <a:pt x="888" y="1221"/>
                  </a:lnTo>
                  <a:lnTo>
                    <a:pt x="917" y="1231"/>
                  </a:lnTo>
                  <a:lnTo>
                    <a:pt x="945" y="1236"/>
                  </a:lnTo>
                  <a:lnTo>
                    <a:pt x="972" y="1237"/>
                  </a:lnTo>
                  <a:lnTo>
                    <a:pt x="1000" y="1232"/>
                  </a:lnTo>
                  <a:lnTo>
                    <a:pt x="1028" y="1222"/>
                  </a:lnTo>
                  <a:lnTo>
                    <a:pt x="1055" y="1207"/>
                  </a:lnTo>
                  <a:lnTo>
                    <a:pt x="1083" y="1188"/>
                  </a:lnTo>
                  <a:lnTo>
                    <a:pt x="1110" y="1163"/>
                  </a:lnTo>
                  <a:lnTo>
                    <a:pt x="1139" y="1134"/>
                  </a:lnTo>
                  <a:lnTo>
                    <a:pt x="1167" y="1101"/>
                  </a:lnTo>
                  <a:lnTo>
                    <a:pt x="1194" y="1063"/>
                  </a:lnTo>
                  <a:lnTo>
                    <a:pt x="1222" y="1022"/>
                  </a:lnTo>
                  <a:lnTo>
                    <a:pt x="1250" y="978"/>
                  </a:lnTo>
                  <a:lnTo>
                    <a:pt x="1277" y="931"/>
                  </a:lnTo>
                  <a:lnTo>
                    <a:pt x="1306" y="882"/>
                  </a:lnTo>
                  <a:lnTo>
                    <a:pt x="1334" y="830"/>
                  </a:lnTo>
                  <a:lnTo>
                    <a:pt x="1361" y="776"/>
                  </a:lnTo>
                  <a:lnTo>
                    <a:pt x="1389" y="722"/>
                  </a:lnTo>
                  <a:lnTo>
                    <a:pt x="1416" y="666"/>
                  </a:lnTo>
                  <a:lnTo>
                    <a:pt x="1444" y="609"/>
                  </a:lnTo>
                  <a:lnTo>
                    <a:pt x="1472" y="553"/>
                  </a:lnTo>
                  <a:lnTo>
                    <a:pt x="1499" y="497"/>
                  </a:lnTo>
                  <a:lnTo>
                    <a:pt x="1528" y="443"/>
                  </a:lnTo>
                  <a:lnTo>
                    <a:pt x="1556" y="390"/>
                  </a:lnTo>
                  <a:lnTo>
                    <a:pt x="1583" y="338"/>
                  </a:lnTo>
                  <a:lnTo>
                    <a:pt x="1611" y="290"/>
                  </a:lnTo>
                  <a:lnTo>
                    <a:pt x="1639" y="244"/>
                  </a:lnTo>
                  <a:lnTo>
                    <a:pt x="1666" y="201"/>
                  </a:lnTo>
                  <a:lnTo>
                    <a:pt x="1694" y="161"/>
                  </a:lnTo>
                  <a:lnTo>
                    <a:pt x="1721" y="124"/>
                  </a:lnTo>
                  <a:lnTo>
                    <a:pt x="1750" y="93"/>
                  </a:lnTo>
                  <a:lnTo>
                    <a:pt x="1778" y="65"/>
                  </a:lnTo>
                  <a:lnTo>
                    <a:pt x="1805" y="43"/>
                  </a:lnTo>
                  <a:lnTo>
                    <a:pt x="1833" y="25"/>
                  </a:lnTo>
                  <a:lnTo>
                    <a:pt x="1861" y="12"/>
                  </a:lnTo>
                  <a:lnTo>
                    <a:pt x="1888" y="3"/>
                  </a:lnTo>
                  <a:lnTo>
                    <a:pt x="1916" y="0"/>
                  </a:lnTo>
                  <a:lnTo>
                    <a:pt x="1945" y="2"/>
                  </a:lnTo>
                  <a:lnTo>
                    <a:pt x="1972" y="8"/>
                  </a:lnTo>
                  <a:lnTo>
                    <a:pt x="2000" y="21"/>
                  </a:lnTo>
                  <a:lnTo>
                    <a:pt x="2027" y="39"/>
                  </a:lnTo>
                  <a:lnTo>
                    <a:pt x="2055" y="60"/>
                  </a:lnTo>
                  <a:lnTo>
                    <a:pt x="2083" y="86"/>
                  </a:lnTo>
                  <a:lnTo>
                    <a:pt x="2110" y="117"/>
                  </a:lnTo>
                  <a:lnTo>
                    <a:pt x="2139" y="152"/>
                  </a:lnTo>
                  <a:lnTo>
                    <a:pt x="2167" y="191"/>
                  </a:lnTo>
                  <a:lnTo>
                    <a:pt x="2194" y="233"/>
                  </a:lnTo>
                  <a:lnTo>
                    <a:pt x="2222" y="279"/>
                  </a:lnTo>
                  <a:lnTo>
                    <a:pt x="2250" y="327"/>
                  </a:lnTo>
                  <a:lnTo>
                    <a:pt x="2277" y="378"/>
                  </a:lnTo>
                  <a:lnTo>
                    <a:pt x="2305" y="431"/>
                  </a:lnTo>
                  <a:lnTo>
                    <a:pt x="2332" y="485"/>
                  </a:lnTo>
                  <a:lnTo>
                    <a:pt x="2361" y="540"/>
                  </a:lnTo>
                  <a:lnTo>
                    <a:pt x="2389" y="596"/>
                  </a:lnTo>
                  <a:lnTo>
                    <a:pt x="2416" y="653"/>
                  </a:lnTo>
                  <a:lnTo>
                    <a:pt x="2444" y="709"/>
                  </a:lnTo>
                  <a:lnTo>
                    <a:pt x="2472" y="764"/>
                  </a:lnTo>
                  <a:lnTo>
                    <a:pt x="2499" y="817"/>
                  </a:lnTo>
                  <a:lnTo>
                    <a:pt x="2527" y="870"/>
                  </a:lnTo>
                  <a:lnTo>
                    <a:pt x="2556" y="920"/>
                  </a:lnTo>
                  <a:lnTo>
                    <a:pt x="2583" y="969"/>
                  </a:lnTo>
                  <a:lnTo>
                    <a:pt x="2611" y="1013"/>
                  </a:lnTo>
                  <a:lnTo>
                    <a:pt x="2638" y="1055"/>
                  </a:lnTo>
                  <a:lnTo>
                    <a:pt x="2666" y="1092"/>
                  </a:lnTo>
                  <a:lnTo>
                    <a:pt x="2694" y="1127"/>
                  </a:lnTo>
                  <a:lnTo>
                    <a:pt x="2721" y="1157"/>
                  </a:lnTo>
                  <a:lnTo>
                    <a:pt x="2749" y="1182"/>
                  </a:lnTo>
                </a:path>
              </a:pathLst>
            </a:custGeom>
            <a:grp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6" name="Group 65">
            <a:extLst>
              <a:ext uri="{FF2B5EF4-FFF2-40B4-BE49-F238E27FC236}">
                <a16:creationId xmlns:a16="http://schemas.microsoft.com/office/drawing/2014/main" id="{B1F68E31-D59B-425B-A483-0893E56D8F05}"/>
              </a:ext>
            </a:extLst>
          </p:cNvPr>
          <p:cNvGrpSpPr>
            <a:grpSpLocks/>
          </p:cNvGrpSpPr>
          <p:nvPr/>
        </p:nvGrpSpPr>
        <p:grpSpPr bwMode="auto">
          <a:xfrm>
            <a:off x="6314718" y="-203120"/>
            <a:ext cx="4425990" cy="2650510"/>
            <a:chOff x="192" y="1596"/>
            <a:chExt cx="3657" cy="2190"/>
          </a:xfrm>
        </p:grpSpPr>
        <p:grpSp>
          <p:nvGrpSpPr>
            <p:cNvPr id="170" name="Group 61">
              <a:extLst>
                <a:ext uri="{FF2B5EF4-FFF2-40B4-BE49-F238E27FC236}">
                  <a16:creationId xmlns:a16="http://schemas.microsoft.com/office/drawing/2014/main" id="{82BA51F4-20C7-4291-B879-7F2299625F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596"/>
              <a:ext cx="3657" cy="2190"/>
              <a:chOff x="192" y="1596"/>
              <a:chExt cx="3657" cy="2190"/>
            </a:xfrm>
          </p:grpSpPr>
          <p:sp>
            <p:nvSpPr>
              <p:cNvPr id="171" name="Line 33">
                <a:extLst>
                  <a:ext uri="{FF2B5EF4-FFF2-40B4-BE49-F238E27FC236}">
                    <a16:creationId xmlns:a16="http://schemas.microsoft.com/office/drawing/2014/main" id="{13F4A47B-99A5-4043-8D38-2E0F7DC92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2938"/>
                <a:ext cx="2867" cy="8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174" name="Group 42">
                <a:extLst>
                  <a:ext uri="{FF2B5EF4-FFF2-40B4-BE49-F238E27FC236}">
                    <a16:creationId xmlns:a16="http://schemas.microsoft.com/office/drawing/2014/main" id="{FE60E78E-D975-4A32-98E9-81D5D6985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5" y="2924"/>
                <a:ext cx="36" cy="452"/>
                <a:chOff x="2234" y="1524"/>
                <a:chExt cx="30" cy="417"/>
              </a:xfrm>
            </p:grpSpPr>
            <p:sp>
              <p:nvSpPr>
                <p:cNvPr id="180" name="Rectangle 44">
                  <a:extLst>
                    <a:ext uri="{FF2B5EF4-FFF2-40B4-BE49-F238E27FC236}">
                      <a16:creationId xmlns:a16="http://schemas.microsoft.com/office/drawing/2014/main" id="{D37CA3C8-302E-48E0-857A-FAED704CB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4" y="1706"/>
                  <a:ext cx="0" cy="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1" name="Rectangle 45">
                  <a:extLst>
                    <a:ext uri="{FF2B5EF4-FFF2-40B4-BE49-F238E27FC236}">
                      <a16:creationId xmlns:a16="http://schemas.microsoft.com/office/drawing/2014/main" id="{3F5ACF97-2956-48B8-A53E-9A86F42C6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4" y="1524"/>
                  <a:ext cx="0" cy="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75" name="Text Box 47">
                <a:extLst>
                  <a:ext uri="{FF2B5EF4-FFF2-40B4-BE49-F238E27FC236}">
                    <a16:creationId xmlns:a16="http://schemas.microsoft.com/office/drawing/2014/main" id="{8B879217-B41E-48AC-B607-9FF8C96AD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596"/>
                <a:ext cx="153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Line 48">
                <a:extLst>
                  <a:ext uri="{FF2B5EF4-FFF2-40B4-BE49-F238E27FC236}">
                    <a16:creationId xmlns:a16="http://schemas.microsoft.com/office/drawing/2014/main" id="{631B80AE-93E0-4A0D-B944-A7883CAF4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2" y="2111"/>
                <a:ext cx="27" cy="1675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aphicFrame>
            <p:nvGraphicFramePr>
              <p:cNvPr id="177" name="Object 6">
                <a:extLst>
                  <a:ext uri="{FF2B5EF4-FFF2-40B4-BE49-F238E27FC236}">
                    <a16:creationId xmlns:a16="http://schemas.microsoft.com/office/drawing/2014/main" id="{C6712645-E84C-4824-9331-7992080A1A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6" y="2886"/>
              <a:ext cx="249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126720" imgH="139680" progId="Equation.3">
                      <p:embed/>
                    </p:oleObj>
                  </mc:Choice>
                  <mc:Fallback>
                    <p:oleObj name="Equation" r:id="rId18" imgW="126720" imgH="139680" progId="Equation.3">
                      <p:embed/>
                      <p:pic>
                        <p:nvPicPr>
                          <p:cNvPr id="177" name="Object 6">
                            <a:extLst>
                              <a:ext uri="{FF2B5EF4-FFF2-40B4-BE49-F238E27FC236}">
                                <a16:creationId xmlns:a16="http://schemas.microsoft.com/office/drawing/2014/main" id="{C6712645-E84C-4824-9331-7992080A1A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" y="2886"/>
                            <a:ext cx="249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" name="Object 7">
                <a:extLst>
                  <a:ext uri="{FF2B5EF4-FFF2-40B4-BE49-F238E27FC236}">
                    <a16:creationId xmlns:a16="http://schemas.microsoft.com/office/drawing/2014/main" id="{9A1D4BFA-7097-4223-AA2F-4F38A6B11B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09" y="2780"/>
              <a:ext cx="140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39680" imgH="253800" progId="Equation.DSMT4">
                      <p:embed/>
                    </p:oleObj>
                  </mc:Choice>
                  <mc:Fallback>
                    <p:oleObj name="Equation" r:id="rId19" imgW="139680" imgH="253800" progId="Equation.DSMT4">
                      <p:embed/>
                      <p:pic>
                        <p:nvPicPr>
                          <p:cNvPr id="178" name="Object 7">
                            <a:extLst>
                              <a:ext uri="{FF2B5EF4-FFF2-40B4-BE49-F238E27FC236}">
                                <a16:creationId xmlns:a16="http://schemas.microsoft.com/office/drawing/2014/main" id="{9A1D4BFA-7097-4223-AA2F-4F38A6B11B55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9" y="2780"/>
                            <a:ext cx="140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8" name="Object 4">
              <a:extLst>
                <a:ext uri="{FF2B5EF4-FFF2-40B4-BE49-F238E27FC236}">
                  <a16:creationId xmlns:a16="http://schemas.microsoft.com/office/drawing/2014/main" id="{2E0FA1DB-3EF7-4D56-9F72-DFCC6F869E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7" y="1886"/>
            <a:ext cx="18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28600" imgH="241200" progId="Equation.DSMT4">
                    <p:embed/>
                  </p:oleObj>
                </mc:Choice>
                <mc:Fallback>
                  <p:oleObj name="Equation" r:id="rId21" imgW="228600" imgH="241200" progId="Equation.DSMT4">
                    <p:embed/>
                    <p:pic>
                      <p:nvPicPr>
                        <p:cNvPr id="168" name="Object 4">
                          <a:extLst>
                            <a:ext uri="{FF2B5EF4-FFF2-40B4-BE49-F238E27FC236}">
                              <a16:creationId xmlns:a16="http://schemas.microsoft.com/office/drawing/2014/main" id="{2E0FA1DB-3EF7-4D56-9F72-DFCC6F869E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" y="1886"/>
                          <a:ext cx="18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3" name="Freeform 132">
            <a:extLst>
              <a:ext uri="{FF2B5EF4-FFF2-40B4-BE49-F238E27FC236}">
                <a16:creationId xmlns:a16="http://schemas.microsoft.com/office/drawing/2014/main" id="{0891F21D-5B71-470E-B6AB-D223E85CC284}"/>
              </a:ext>
            </a:extLst>
          </p:cNvPr>
          <p:cNvSpPr>
            <a:spLocks/>
          </p:cNvSpPr>
          <p:nvPr/>
        </p:nvSpPr>
        <p:spPr bwMode="auto">
          <a:xfrm>
            <a:off x="6954939" y="818579"/>
            <a:ext cx="3549765" cy="1147365"/>
          </a:xfrm>
          <a:custGeom>
            <a:avLst/>
            <a:gdLst>
              <a:gd name="T0" fmla="*/ 2147483646 w 2749"/>
              <a:gd name="T1" fmla="*/ 2147483646 h 1237"/>
              <a:gd name="T2" fmla="*/ 2147483646 w 2749"/>
              <a:gd name="T3" fmla="*/ 2147483646 h 1237"/>
              <a:gd name="T4" fmla="*/ 2147483646 w 2749"/>
              <a:gd name="T5" fmla="*/ 2147483646 h 1237"/>
              <a:gd name="T6" fmla="*/ 2147483646 w 2749"/>
              <a:gd name="T7" fmla="*/ 2147483646 h 1237"/>
              <a:gd name="T8" fmla="*/ 2147483646 w 2749"/>
              <a:gd name="T9" fmla="*/ 2147483646 h 1237"/>
              <a:gd name="T10" fmla="*/ 2147483646 w 2749"/>
              <a:gd name="T11" fmla="*/ 2147483646 h 1237"/>
              <a:gd name="T12" fmla="*/ 2147483646 w 2749"/>
              <a:gd name="T13" fmla="*/ 2147483646 h 1237"/>
              <a:gd name="T14" fmla="*/ 2147483646 w 2749"/>
              <a:gd name="T15" fmla="*/ 2147483646 h 1237"/>
              <a:gd name="T16" fmla="*/ 2147483646 w 2749"/>
              <a:gd name="T17" fmla="*/ 2147483646 h 1237"/>
              <a:gd name="T18" fmla="*/ 2147483646 w 2749"/>
              <a:gd name="T19" fmla="*/ 2147483646 h 1237"/>
              <a:gd name="T20" fmla="*/ 2147483646 w 2749"/>
              <a:gd name="T21" fmla="*/ 2147483646 h 1237"/>
              <a:gd name="T22" fmla="*/ 2147483646 w 2749"/>
              <a:gd name="T23" fmla="*/ 2147483646 h 1237"/>
              <a:gd name="T24" fmla="*/ 2147483646 w 2749"/>
              <a:gd name="T25" fmla="*/ 2147483646 h 1237"/>
              <a:gd name="T26" fmla="*/ 2147483646 w 2749"/>
              <a:gd name="T27" fmla="*/ 2147483646 h 1237"/>
              <a:gd name="T28" fmla="*/ 2147483646 w 2749"/>
              <a:gd name="T29" fmla="*/ 2147483646 h 1237"/>
              <a:gd name="T30" fmla="*/ 2147483646 w 2749"/>
              <a:gd name="T31" fmla="*/ 2147483646 h 1237"/>
              <a:gd name="T32" fmla="*/ 2147483646 w 2749"/>
              <a:gd name="T33" fmla="*/ 2147483646 h 1237"/>
              <a:gd name="T34" fmla="*/ 2147483646 w 2749"/>
              <a:gd name="T35" fmla="*/ 2147483646 h 1237"/>
              <a:gd name="T36" fmla="*/ 2147483646 w 2749"/>
              <a:gd name="T37" fmla="*/ 2147483646 h 1237"/>
              <a:gd name="T38" fmla="*/ 2147483646 w 2749"/>
              <a:gd name="T39" fmla="*/ 2147483646 h 1237"/>
              <a:gd name="T40" fmla="*/ 2147483646 w 2749"/>
              <a:gd name="T41" fmla="*/ 2147483646 h 1237"/>
              <a:gd name="T42" fmla="*/ 2147483646 w 2749"/>
              <a:gd name="T43" fmla="*/ 2147483646 h 1237"/>
              <a:gd name="T44" fmla="*/ 2147483646 w 2749"/>
              <a:gd name="T45" fmla="*/ 2147483646 h 1237"/>
              <a:gd name="T46" fmla="*/ 2147483646 w 2749"/>
              <a:gd name="T47" fmla="*/ 2147483646 h 1237"/>
              <a:gd name="T48" fmla="*/ 2147483646 w 2749"/>
              <a:gd name="T49" fmla="*/ 2147483646 h 1237"/>
              <a:gd name="T50" fmla="*/ 2147483646 w 2749"/>
              <a:gd name="T51" fmla="*/ 2147483646 h 1237"/>
              <a:gd name="T52" fmla="*/ 2147483646 w 2749"/>
              <a:gd name="T53" fmla="*/ 2147483646 h 1237"/>
              <a:gd name="T54" fmla="*/ 2147483646 w 2749"/>
              <a:gd name="T55" fmla="*/ 2147483646 h 1237"/>
              <a:gd name="T56" fmla="*/ 2147483646 w 2749"/>
              <a:gd name="T57" fmla="*/ 2147483646 h 1237"/>
              <a:gd name="T58" fmla="*/ 2147483646 w 2749"/>
              <a:gd name="T59" fmla="*/ 2147483646 h 1237"/>
              <a:gd name="T60" fmla="*/ 2147483646 w 2749"/>
              <a:gd name="T61" fmla="*/ 2147483646 h 1237"/>
              <a:gd name="T62" fmla="*/ 2147483646 w 2749"/>
              <a:gd name="T63" fmla="*/ 2147483646 h 1237"/>
              <a:gd name="T64" fmla="*/ 2147483646 w 2749"/>
              <a:gd name="T65" fmla="*/ 2147483646 h 1237"/>
              <a:gd name="T66" fmla="*/ 2147483646 w 2749"/>
              <a:gd name="T67" fmla="*/ 2147483646 h 1237"/>
              <a:gd name="T68" fmla="*/ 2147483646 w 2749"/>
              <a:gd name="T69" fmla="*/ 0 h 1237"/>
              <a:gd name="T70" fmla="*/ 2147483646 w 2749"/>
              <a:gd name="T71" fmla="*/ 2147483646 h 1237"/>
              <a:gd name="T72" fmla="*/ 2147483646 w 2749"/>
              <a:gd name="T73" fmla="*/ 2147483646 h 1237"/>
              <a:gd name="T74" fmla="*/ 2147483646 w 2749"/>
              <a:gd name="T75" fmla="*/ 2147483646 h 1237"/>
              <a:gd name="T76" fmla="*/ 2147483646 w 2749"/>
              <a:gd name="T77" fmla="*/ 2147483646 h 1237"/>
              <a:gd name="T78" fmla="*/ 2147483646 w 2749"/>
              <a:gd name="T79" fmla="*/ 2147483646 h 1237"/>
              <a:gd name="T80" fmla="*/ 2147483646 w 2749"/>
              <a:gd name="T81" fmla="*/ 2147483646 h 1237"/>
              <a:gd name="T82" fmla="*/ 2147483646 w 2749"/>
              <a:gd name="T83" fmla="*/ 2147483646 h 1237"/>
              <a:gd name="T84" fmla="*/ 2147483646 w 2749"/>
              <a:gd name="T85" fmla="*/ 2147483646 h 1237"/>
              <a:gd name="T86" fmla="*/ 2147483646 w 2749"/>
              <a:gd name="T87" fmla="*/ 2147483646 h 1237"/>
              <a:gd name="T88" fmla="*/ 2147483646 w 2749"/>
              <a:gd name="T89" fmla="*/ 2147483646 h 1237"/>
              <a:gd name="T90" fmla="*/ 2147483646 w 2749"/>
              <a:gd name="T91" fmla="*/ 2147483646 h 1237"/>
              <a:gd name="T92" fmla="*/ 2147483646 w 2749"/>
              <a:gd name="T93" fmla="*/ 2147483646 h 1237"/>
              <a:gd name="T94" fmla="*/ 2147483646 w 2749"/>
              <a:gd name="T95" fmla="*/ 2147483646 h 1237"/>
              <a:gd name="T96" fmla="*/ 2147483646 w 2749"/>
              <a:gd name="T97" fmla="*/ 2147483646 h 1237"/>
              <a:gd name="T98" fmla="*/ 2147483646 w 2749"/>
              <a:gd name="T99" fmla="*/ 2147483646 h 123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49" h="1237">
                <a:moveTo>
                  <a:pt x="0" y="0"/>
                </a:moveTo>
                <a:lnTo>
                  <a:pt x="28" y="2"/>
                </a:lnTo>
                <a:lnTo>
                  <a:pt x="55" y="11"/>
                </a:lnTo>
                <a:lnTo>
                  <a:pt x="84" y="22"/>
                </a:lnTo>
                <a:lnTo>
                  <a:pt x="112" y="41"/>
                </a:lnTo>
                <a:lnTo>
                  <a:pt x="139" y="63"/>
                </a:lnTo>
                <a:lnTo>
                  <a:pt x="167" y="90"/>
                </a:lnTo>
                <a:lnTo>
                  <a:pt x="194" y="121"/>
                </a:lnTo>
                <a:lnTo>
                  <a:pt x="222" y="157"/>
                </a:lnTo>
                <a:lnTo>
                  <a:pt x="250" y="195"/>
                </a:lnTo>
                <a:lnTo>
                  <a:pt x="277" y="238"/>
                </a:lnTo>
                <a:lnTo>
                  <a:pt x="306" y="285"/>
                </a:lnTo>
                <a:lnTo>
                  <a:pt x="334" y="333"/>
                </a:lnTo>
                <a:lnTo>
                  <a:pt x="361" y="384"/>
                </a:lnTo>
                <a:lnTo>
                  <a:pt x="389" y="437"/>
                </a:lnTo>
                <a:lnTo>
                  <a:pt x="417" y="492"/>
                </a:lnTo>
                <a:lnTo>
                  <a:pt x="444" y="547"/>
                </a:lnTo>
                <a:lnTo>
                  <a:pt x="473" y="602"/>
                </a:lnTo>
                <a:lnTo>
                  <a:pt x="499" y="659"/>
                </a:lnTo>
                <a:lnTo>
                  <a:pt x="528" y="715"/>
                </a:lnTo>
                <a:lnTo>
                  <a:pt x="556" y="770"/>
                </a:lnTo>
                <a:lnTo>
                  <a:pt x="583" y="824"/>
                </a:lnTo>
                <a:lnTo>
                  <a:pt x="611" y="876"/>
                </a:lnTo>
                <a:lnTo>
                  <a:pt x="639" y="926"/>
                </a:lnTo>
                <a:lnTo>
                  <a:pt x="666" y="973"/>
                </a:lnTo>
                <a:lnTo>
                  <a:pt x="695" y="1018"/>
                </a:lnTo>
                <a:lnTo>
                  <a:pt x="723" y="1059"/>
                </a:lnTo>
                <a:lnTo>
                  <a:pt x="750" y="1097"/>
                </a:lnTo>
                <a:lnTo>
                  <a:pt x="778" y="1131"/>
                </a:lnTo>
                <a:lnTo>
                  <a:pt x="805" y="1160"/>
                </a:lnTo>
                <a:lnTo>
                  <a:pt x="833" y="1185"/>
                </a:lnTo>
                <a:lnTo>
                  <a:pt x="861" y="1205"/>
                </a:lnTo>
                <a:lnTo>
                  <a:pt x="888" y="1221"/>
                </a:lnTo>
                <a:lnTo>
                  <a:pt x="917" y="1231"/>
                </a:lnTo>
                <a:lnTo>
                  <a:pt x="945" y="1236"/>
                </a:lnTo>
                <a:lnTo>
                  <a:pt x="972" y="1237"/>
                </a:lnTo>
                <a:lnTo>
                  <a:pt x="1000" y="1232"/>
                </a:lnTo>
                <a:lnTo>
                  <a:pt x="1028" y="1222"/>
                </a:lnTo>
                <a:lnTo>
                  <a:pt x="1055" y="1207"/>
                </a:lnTo>
                <a:lnTo>
                  <a:pt x="1083" y="1188"/>
                </a:lnTo>
                <a:lnTo>
                  <a:pt x="1110" y="1163"/>
                </a:lnTo>
                <a:lnTo>
                  <a:pt x="1139" y="1134"/>
                </a:lnTo>
                <a:lnTo>
                  <a:pt x="1167" y="1101"/>
                </a:lnTo>
                <a:lnTo>
                  <a:pt x="1194" y="1063"/>
                </a:lnTo>
                <a:lnTo>
                  <a:pt x="1222" y="1022"/>
                </a:lnTo>
                <a:lnTo>
                  <a:pt x="1250" y="978"/>
                </a:lnTo>
                <a:lnTo>
                  <a:pt x="1277" y="931"/>
                </a:lnTo>
                <a:lnTo>
                  <a:pt x="1306" y="882"/>
                </a:lnTo>
                <a:lnTo>
                  <a:pt x="1334" y="830"/>
                </a:lnTo>
                <a:lnTo>
                  <a:pt x="1361" y="776"/>
                </a:lnTo>
                <a:lnTo>
                  <a:pt x="1389" y="722"/>
                </a:lnTo>
                <a:lnTo>
                  <a:pt x="1416" y="666"/>
                </a:lnTo>
                <a:lnTo>
                  <a:pt x="1444" y="609"/>
                </a:lnTo>
                <a:lnTo>
                  <a:pt x="1472" y="553"/>
                </a:lnTo>
                <a:lnTo>
                  <a:pt x="1499" y="497"/>
                </a:lnTo>
                <a:lnTo>
                  <a:pt x="1528" y="443"/>
                </a:lnTo>
                <a:lnTo>
                  <a:pt x="1556" y="390"/>
                </a:lnTo>
                <a:lnTo>
                  <a:pt x="1583" y="338"/>
                </a:lnTo>
                <a:lnTo>
                  <a:pt x="1611" y="290"/>
                </a:lnTo>
                <a:lnTo>
                  <a:pt x="1639" y="244"/>
                </a:lnTo>
                <a:lnTo>
                  <a:pt x="1666" y="201"/>
                </a:lnTo>
                <a:lnTo>
                  <a:pt x="1694" y="161"/>
                </a:lnTo>
                <a:lnTo>
                  <a:pt x="1721" y="124"/>
                </a:lnTo>
                <a:lnTo>
                  <a:pt x="1750" y="93"/>
                </a:lnTo>
                <a:lnTo>
                  <a:pt x="1778" y="65"/>
                </a:lnTo>
                <a:lnTo>
                  <a:pt x="1805" y="43"/>
                </a:lnTo>
                <a:lnTo>
                  <a:pt x="1833" y="25"/>
                </a:lnTo>
                <a:lnTo>
                  <a:pt x="1861" y="12"/>
                </a:lnTo>
                <a:lnTo>
                  <a:pt x="1888" y="3"/>
                </a:lnTo>
                <a:lnTo>
                  <a:pt x="1916" y="0"/>
                </a:lnTo>
                <a:lnTo>
                  <a:pt x="1945" y="2"/>
                </a:lnTo>
                <a:lnTo>
                  <a:pt x="1972" y="8"/>
                </a:lnTo>
                <a:lnTo>
                  <a:pt x="2000" y="21"/>
                </a:lnTo>
                <a:lnTo>
                  <a:pt x="2027" y="39"/>
                </a:lnTo>
                <a:lnTo>
                  <a:pt x="2055" y="60"/>
                </a:lnTo>
                <a:lnTo>
                  <a:pt x="2083" y="86"/>
                </a:lnTo>
                <a:lnTo>
                  <a:pt x="2110" y="117"/>
                </a:lnTo>
                <a:lnTo>
                  <a:pt x="2139" y="152"/>
                </a:lnTo>
                <a:lnTo>
                  <a:pt x="2167" y="191"/>
                </a:lnTo>
                <a:lnTo>
                  <a:pt x="2194" y="233"/>
                </a:lnTo>
                <a:lnTo>
                  <a:pt x="2222" y="279"/>
                </a:lnTo>
                <a:lnTo>
                  <a:pt x="2250" y="327"/>
                </a:lnTo>
                <a:lnTo>
                  <a:pt x="2277" y="378"/>
                </a:lnTo>
                <a:lnTo>
                  <a:pt x="2305" y="431"/>
                </a:lnTo>
                <a:lnTo>
                  <a:pt x="2332" y="485"/>
                </a:lnTo>
                <a:lnTo>
                  <a:pt x="2361" y="540"/>
                </a:lnTo>
                <a:lnTo>
                  <a:pt x="2389" y="596"/>
                </a:lnTo>
                <a:lnTo>
                  <a:pt x="2416" y="653"/>
                </a:lnTo>
                <a:lnTo>
                  <a:pt x="2444" y="709"/>
                </a:lnTo>
                <a:lnTo>
                  <a:pt x="2472" y="764"/>
                </a:lnTo>
                <a:lnTo>
                  <a:pt x="2499" y="817"/>
                </a:lnTo>
                <a:lnTo>
                  <a:pt x="2527" y="870"/>
                </a:lnTo>
                <a:lnTo>
                  <a:pt x="2556" y="920"/>
                </a:lnTo>
                <a:lnTo>
                  <a:pt x="2583" y="969"/>
                </a:lnTo>
                <a:lnTo>
                  <a:pt x="2611" y="1013"/>
                </a:lnTo>
                <a:lnTo>
                  <a:pt x="2638" y="1055"/>
                </a:lnTo>
                <a:lnTo>
                  <a:pt x="2666" y="1092"/>
                </a:lnTo>
                <a:lnTo>
                  <a:pt x="2694" y="1127"/>
                </a:lnTo>
                <a:lnTo>
                  <a:pt x="2721" y="1157"/>
                </a:lnTo>
                <a:lnTo>
                  <a:pt x="2749" y="1182"/>
                </a:lnTo>
              </a:path>
            </a:pathLst>
          </a:custGeom>
          <a:noFill/>
          <a:ln w="28575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C3EC593-5528-441F-8302-0D704395EBD6}"/>
              </a:ext>
            </a:extLst>
          </p:cNvPr>
          <p:cNvCxnSpPr>
            <a:cxnSpLocks/>
          </p:cNvCxnSpPr>
          <p:nvPr/>
        </p:nvCxnSpPr>
        <p:spPr>
          <a:xfrm>
            <a:off x="7617762" y="1430756"/>
            <a:ext cx="34345" cy="1811125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9557544F-7E2F-4C9E-B9B7-FEBEAE70755D}"/>
              </a:ext>
            </a:extLst>
          </p:cNvPr>
          <p:cNvCxnSpPr>
            <a:cxnSpLocks/>
          </p:cNvCxnSpPr>
          <p:nvPr/>
        </p:nvCxnSpPr>
        <p:spPr>
          <a:xfrm>
            <a:off x="8209023" y="1976066"/>
            <a:ext cx="18706" cy="122713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6C38544F-5E99-44F3-B569-DC0FF4D858C7}"/>
              </a:ext>
            </a:extLst>
          </p:cNvPr>
          <p:cNvCxnSpPr>
            <a:cxnSpLocks/>
          </p:cNvCxnSpPr>
          <p:nvPr/>
        </p:nvCxnSpPr>
        <p:spPr>
          <a:xfrm>
            <a:off x="8853322" y="1435790"/>
            <a:ext cx="0" cy="1793654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1A07867-EE01-4937-9154-2E55BE1C2E3D}"/>
              </a:ext>
            </a:extLst>
          </p:cNvPr>
          <p:cNvGrpSpPr/>
          <p:nvPr/>
        </p:nvGrpSpPr>
        <p:grpSpPr>
          <a:xfrm>
            <a:off x="9723343" y="3594977"/>
            <a:ext cx="1128458" cy="363537"/>
            <a:chOff x="8611117" y="4921736"/>
            <a:chExt cx="1128458" cy="363537"/>
          </a:xfrm>
        </p:grpSpPr>
        <p:sp>
          <p:nvSpPr>
            <p:cNvPr id="220" name="Line 54">
              <a:extLst>
                <a:ext uri="{FF2B5EF4-FFF2-40B4-BE49-F238E27FC236}">
                  <a16:creationId xmlns:a16="http://schemas.microsoft.com/office/drawing/2014/main" id="{05FD01CD-89E8-4D40-893C-94A205150D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1117" y="5069609"/>
              <a:ext cx="781361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aphicFrame>
          <p:nvGraphicFramePr>
            <p:cNvPr id="221" name="对象 220">
              <a:extLst>
                <a:ext uri="{FF2B5EF4-FFF2-40B4-BE49-F238E27FC236}">
                  <a16:creationId xmlns:a16="http://schemas.microsoft.com/office/drawing/2014/main" id="{23379AA8-17E9-4C37-AD57-957CC48DCF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09375" y="4921736"/>
            <a:ext cx="330200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80880" imgH="419040" progId="Equation.DSMT4">
                    <p:embed/>
                  </p:oleObj>
                </mc:Choice>
                <mc:Fallback>
                  <p:oleObj name="Equation" r:id="rId23" imgW="380880" imgH="419040" progId="Equation.DSMT4">
                    <p:embed/>
                    <p:pic>
                      <p:nvPicPr>
                        <p:cNvPr id="221" name="对象 220">
                          <a:extLst>
                            <a:ext uri="{FF2B5EF4-FFF2-40B4-BE49-F238E27FC236}">
                              <a16:creationId xmlns:a16="http://schemas.microsoft.com/office/drawing/2014/main" id="{23379AA8-17E9-4C37-AD57-957CC48DCF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9409375" y="4921736"/>
                          <a:ext cx="330200" cy="363537"/>
                        </a:xfrm>
                        <a:prstGeom prst="rect">
                          <a:avLst/>
                        </a:prstGeom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8CF8113-1D13-481F-A4EB-D04AFD28C427}"/>
              </a:ext>
            </a:extLst>
          </p:cNvPr>
          <p:cNvGrpSpPr/>
          <p:nvPr/>
        </p:nvGrpSpPr>
        <p:grpSpPr>
          <a:xfrm>
            <a:off x="9305600" y="4185889"/>
            <a:ext cx="1546448" cy="330200"/>
            <a:chOff x="8193374" y="5512648"/>
            <a:chExt cx="1546448" cy="330200"/>
          </a:xfrm>
        </p:grpSpPr>
        <p:graphicFrame>
          <p:nvGraphicFramePr>
            <p:cNvPr id="222" name="对象 221">
              <a:extLst>
                <a:ext uri="{FF2B5EF4-FFF2-40B4-BE49-F238E27FC236}">
                  <a16:creationId xmlns:a16="http://schemas.microsoft.com/office/drawing/2014/main" id="{0AF437DA-6338-460F-85AB-D452958338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20734" y="5512648"/>
            <a:ext cx="3190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368280" imgH="380880" progId="Equation.DSMT4">
                    <p:embed/>
                  </p:oleObj>
                </mc:Choice>
                <mc:Fallback>
                  <p:oleObj name="Equation" r:id="rId25" imgW="368280" imgH="380880" progId="Equation.DSMT4">
                    <p:embed/>
                    <p:pic>
                      <p:nvPicPr>
                        <p:cNvPr id="222" name="对象 221">
                          <a:extLst>
                            <a:ext uri="{FF2B5EF4-FFF2-40B4-BE49-F238E27FC236}">
                              <a16:creationId xmlns:a16="http://schemas.microsoft.com/office/drawing/2014/main" id="{0AF437DA-6338-460F-85AB-D452958338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9420734" y="5512648"/>
                          <a:ext cx="319088" cy="330200"/>
                        </a:xfrm>
                        <a:prstGeom prst="rect">
                          <a:avLst/>
                        </a:prstGeom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" name="Line 54">
              <a:extLst>
                <a:ext uri="{FF2B5EF4-FFF2-40B4-BE49-F238E27FC236}">
                  <a16:creationId xmlns:a16="http://schemas.microsoft.com/office/drawing/2014/main" id="{AC760C8D-87AE-4EE4-AEC6-4AE5FEBEE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93374" y="5657319"/>
              <a:ext cx="1216002" cy="276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prstDash val="dash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CA9A799-2B01-4ADA-87B8-536D8B54F956}"/>
              </a:ext>
            </a:extLst>
          </p:cNvPr>
          <p:cNvGrpSpPr/>
          <p:nvPr/>
        </p:nvGrpSpPr>
        <p:grpSpPr>
          <a:xfrm>
            <a:off x="6332055" y="2997804"/>
            <a:ext cx="4561137" cy="639762"/>
            <a:chOff x="5219829" y="4324563"/>
            <a:chExt cx="4561137" cy="639762"/>
          </a:xfrm>
        </p:grpSpPr>
        <p:sp>
          <p:nvSpPr>
            <p:cNvPr id="219" name="Line 11">
              <a:extLst>
                <a:ext uri="{FF2B5EF4-FFF2-40B4-BE49-F238E27FC236}">
                  <a16:creationId xmlns:a16="http://schemas.microsoft.com/office/drawing/2014/main" id="{1B78A88F-2BED-4331-A2C8-8E2EFFFD2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365" y="4556203"/>
              <a:ext cx="3016260" cy="12437"/>
            </a:xfrm>
            <a:prstGeom prst="lin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224" name="对象 223">
              <a:extLst>
                <a:ext uri="{FF2B5EF4-FFF2-40B4-BE49-F238E27FC236}">
                  <a16:creationId xmlns:a16="http://schemas.microsoft.com/office/drawing/2014/main" id="{7A1F13F8-C1A0-47A1-A437-28E55E42ED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95204" y="4439527"/>
            <a:ext cx="38576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44240" imgH="406080" progId="Equation.DSMT4">
                    <p:embed/>
                  </p:oleObj>
                </mc:Choice>
                <mc:Fallback>
                  <p:oleObj name="Equation" r:id="rId27" imgW="444240" imgH="406080" progId="Equation.DSMT4">
                    <p:embed/>
                    <p:pic>
                      <p:nvPicPr>
                        <p:cNvPr id="224" name="对象 223">
                          <a:extLst>
                            <a:ext uri="{FF2B5EF4-FFF2-40B4-BE49-F238E27FC236}">
                              <a16:creationId xmlns:a16="http://schemas.microsoft.com/office/drawing/2014/main" id="{7A1F13F8-C1A0-47A1-A437-28E55E42ED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395204" y="4439527"/>
                          <a:ext cx="385762" cy="352425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" name="对象 224">
              <a:extLst>
                <a:ext uri="{FF2B5EF4-FFF2-40B4-BE49-F238E27FC236}">
                  <a16:creationId xmlns:a16="http://schemas.microsoft.com/office/drawing/2014/main" id="{DD15AB54-B671-4C0D-BA98-25E99EA16C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9829" y="4324563"/>
            <a:ext cx="62865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723600" imgH="736560" progId="Equation.DSMT4">
                    <p:embed/>
                  </p:oleObj>
                </mc:Choice>
                <mc:Fallback>
                  <p:oleObj name="Equation" r:id="rId29" imgW="723600" imgH="736560" progId="Equation.DSMT4">
                    <p:embed/>
                    <p:pic>
                      <p:nvPicPr>
                        <p:cNvPr id="225" name="对象 224">
                          <a:extLst>
                            <a:ext uri="{FF2B5EF4-FFF2-40B4-BE49-F238E27FC236}">
                              <a16:creationId xmlns:a16="http://schemas.microsoft.com/office/drawing/2014/main" id="{DD15AB54-B671-4C0D-BA98-25E99EA16C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5219829" y="4324563"/>
                          <a:ext cx="628650" cy="639762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6" name="对象 225">
            <a:extLst>
              <a:ext uri="{FF2B5EF4-FFF2-40B4-BE49-F238E27FC236}">
                <a16:creationId xmlns:a16="http://schemas.microsoft.com/office/drawing/2014/main" id="{E392B74B-2CF7-4FED-81B2-D3E7A0D8B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687" y="677840"/>
          <a:ext cx="23177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66400" imgH="266400" progId="Equation.DSMT4">
                  <p:embed/>
                </p:oleObj>
              </mc:Choice>
              <mc:Fallback>
                <p:oleObj name="Equation" r:id="rId31" imgW="266400" imgH="266400" progId="Equation.DSMT4">
                  <p:embed/>
                  <p:pic>
                    <p:nvPicPr>
                      <p:cNvPr id="226" name="对象 225">
                        <a:extLst>
                          <a:ext uri="{FF2B5EF4-FFF2-40B4-BE49-F238E27FC236}">
                            <a16:creationId xmlns:a16="http://schemas.microsoft.com/office/drawing/2014/main" id="{E392B74B-2CF7-4FED-81B2-D3E7A0D8B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629687" y="677840"/>
                        <a:ext cx="231775" cy="231775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FF50FCFB-E13A-4457-B937-B2BADF9527D2}"/>
              </a:ext>
            </a:extLst>
          </p:cNvPr>
          <p:cNvCxnSpPr>
            <a:cxnSpLocks/>
          </p:cNvCxnSpPr>
          <p:nvPr/>
        </p:nvCxnSpPr>
        <p:spPr>
          <a:xfrm flipH="1">
            <a:off x="9441150" y="862188"/>
            <a:ext cx="10294" cy="233064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 Box 18">
            <a:extLst>
              <a:ext uri="{FF2B5EF4-FFF2-40B4-BE49-F238E27FC236}">
                <a16:creationId xmlns:a16="http://schemas.microsoft.com/office/drawing/2014/main" id="{A274EBF9-B125-4353-BB60-8F8B8549C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85" y="1463747"/>
            <a:ext cx="48226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000" dirty="0">
                <a:solidFill>
                  <a:srgbClr val="000000"/>
                </a:solidFill>
                <a:ea typeface="微软雅黑"/>
                <a:cs typeface="Times New Roman" panose="02020603050405020304" pitchFamily="18" charset="0"/>
              </a:rPr>
              <a:t>子的动能、势能和总能随时间变化的曲线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514FF085-6642-4D82-B1BB-442E6571E909}"/>
              </a:ext>
            </a:extLst>
          </p:cNvPr>
          <p:cNvSpPr txBox="1"/>
          <p:nvPr/>
        </p:nvSpPr>
        <p:spPr>
          <a:xfrm>
            <a:off x="942438" y="5358797"/>
            <a:ext cx="8936254" cy="42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ts val="2800"/>
              </a:lnSpc>
            </a:pP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随时间周期性变化，总能量为常数，保守力做功，机械能守恒；</a:t>
            </a:r>
            <a:endParaRPr lang="zh-CN" altLang="en-US" sz="2000" b="1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FCD857E-44CE-441E-8AD5-AB73FF2D8D76}"/>
              </a:ext>
            </a:extLst>
          </p:cNvPr>
          <p:cNvSpPr txBox="1"/>
          <p:nvPr/>
        </p:nvSpPr>
        <p:spPr>
          <a:xfrm>
            <a:off x="919912" y="6076439"/>
            <a:ext cx="4827745" cy="42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ts val="2800"/>
              </a:lnSpc>
            </a:pP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互相转化，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DFECCB7D-1075-4B83-9B1C-14DA20DF4220}"/>
              </a:ext>
            </a:extLst>
          </p:cNvPr>
          <p:cNvSpPr txBox="1"/>
          <p:nvPr/>
        </p:nvSpPr>
        <p:spPr>
          <a:xfrm>
            <a:off x="964965" y="4586858"/>
            <a:ext cx="5231297" cy="42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ts val="2800"/>
              </a:lnSpc>
            </a:pP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变化的频率是振动频率的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倍；</a:t>
            </a:r>
            <a:endParaRPr lang="zh-CN" altLang="en-US" sz="2000" b="1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4CD1E458-CA36-4E5D-BA91-236052107412}"/>
              </a:ext>
            </a:extLst>
          </p:cNvPr>
          <p:cNvGrpSpPr/>
          <p:nvPr/>
        </p:nvGrpSpPr>
        <p:grpSpPr>
          <a:xfrm>
            <a:off x="565251" y="3927893"/>
            <a:ext cx="817035" cy="576263"/>
            <a:chOff x="1074693" y="2169980"/>
            <a:chExt cx="1213751" cy="576263"/>
          </a:xfrm>
        </p:grpSpPr>
        <p:sp>
          <p:nvSpPr>
            <p:cNvPr id="233" name="AutoShape 45">
              <a:extLst>
                <a:ext uri="{FF2B5EF4-FFF2-40B4-BE49-F238E27FC236}">
                  <a16:creationId xmlns:a16="http://schemas.microsoft.com/office/drawing/2014/main" id="{FDD989A6-2E60-44A5-BBC8-29B9CC5A2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93" y="2169980"/>
              <a:ext cx="1171301" cy="576263"/>
            </a:xfrm>
            <a:prstGeom prst="horizontalScroll">
              <a:avLst>
                <a:gd name="adj" fmla="val 16667"/>
              </a:avLst>
            </a:prstGeom>
            <a:gradFill rotWithShape="0">
              <a:gsLst>
                <a:gs pos="0">
                  <a:srgbClr val="5B9BD5"/>
                </a:gs>
                <a:gs pos="50000">
                  <a:sysClr val="window" lastClr="FFFFFF"/>
                </a:gs>
                <a:gs pos="100000">
                  <a:srgbClr val="5B9BD5"/>
                </a:gs>
              </a:gsLst>
              <a:lin ang="5400000" scaled="1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  <a:effectLst>
              <a:outerShdw dist="107763" dir="13500000" algn="ctr" rotWithShape="0">
                <a:srgbClr val="0066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52">
              <a:extLst>
                <a:ext uri="{FF2B5EF4-FFF2-40B4-BE49-F238E27FC236}">
                  <a16:creationId xmlns:a16="http://schemas.microsoft.com/office/drawing/2014/main" id="{0A172D42-98D6-4211-B28B-4AE1A1A0A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346" y="2247767"/>
              <a:ext cx="1095098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说明</a:t>
              </a: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7A16CEF3-699C-4015-BC5B-FADB467C3968}"/>
              </a:ext>
            </a:extLst>
          </p:cNvPr>
          <p:cNvSpPr txBox="1"/>
          <p:nvPr/>
        </p:nvSpPr>
        <p:spPr>
          <a:xfrm>
            <a:off x="5410565" y="6102431"/>
            <a:ext cx="3471218" cy="42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ts val="28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，适用于任何简谐振动系统。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09A66-0895-92D8-58B4-6D06D3E4513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463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/>
      <p:bldP spid="231" grpId="0"/>
      <p:bldP spid="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线连接符 8">
            <a:extLst>
              <a:ext uri="{FF2B5EF4-FFF2-40B4-BE49-F238E27FC236}">
                <a16:creationId xmlns:a16="http://schemas.microsoft.com/office/drawing/2014/main" id="{2C1F8435-D055-5DA1-6B99-C80B5564B2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62" y="859768"/>
            <a:ext cx="914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D718AA09-8818-4E95-9BCE-8DFAC336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887"/>
            <a:ext cx="12192000" cy="2205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5726431-0ADA-8E57-7094-391AA594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39700"/>
            <a:ext cx="8496300" cy="55713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F9B2A-D7E9-C9DD-6A20-7A75C6A69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3775814"/>
            <a:ext cx="11887200" cy="1533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FA5487-0ABA-A2AB-A0D0-C73ECFDFC2D6}"/>
              </a:ext>
            </a:extLst>
          </p:cNvPr>
          <p:cNvSpPr txBox="1"/>
          <p:nvPr/>
        </p:nvSpPr>
        <p:spPr>
          <a:xfrm>
            <a:off x="8215417" y="425018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92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89">
            <a:extLst>
              <a:ext uri="{FF2B5EF4-FFF2-40B4-BE49-F238E27FC236}">
                <a16:creationId xmlns:a16="http://schemas.microsoft.com/office/drawing/2014/main" id="{FEFA630A-9F17-41BB-A109-979A9BBFA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232" y="6160569"/>
            <a:ext cx="104486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base">
              <a:spcBef>
                <a:spcPct val="50000"/>
              </a:spcBef>
              <a:spcAft>
                <a:spcPct val="0"/>
              </a:spcAft>
              <a:buClr>
                <a:srgbClr val="3333FF"/>
              </a:buClr>
              <a:buSzPct val="12500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波长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λ: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沿波的传播方向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相邻两个相位差为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2π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的质点之间的距离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即一个完整波形的长度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459D1BB-CD77-4B8D-A430-478C53206280}"/>
              </a:ext>
            </a:extLst>
          </p:cNvPr>
          <p:cNvGrpSpPr/>
          <p:nvPr/>
        </p:nvGrpSpPr>
        <p:grpSpPr>
          <a:xfrm>
            <a:off x="3717956" y="3268380"/>
            <a:ext cx="5730875" cy="2754313"/>
            <a:chOff x="6104924" y="1197436"/>
            <a:chExt cx="5730875" cy="2754313"/>
          </a:xfrm>
        </p:grpSpPr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FC3AADD6-1F7D-444C-AEDE-B1F22E9E3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485"/>
            <a:stretch/>
          </p:blipFill>
          <p:spPr bwMode="auto">
            <a:xfrm>
              <a:off x="6270691" y="2030844"/>
              <a:ext cx="5076235" cy="159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48" name="Group 1">
              <a:extLst>
                <a:ext uri="{FF2B5EF4-FFF2-40B4-BE49-F238E27FC236}">
                  <a16:creationId xmlns:a16="http://schemas.microsoft.com/office/drawing/2014/main" id="{DF6A95C3-5D95-427C-BA2E-27DA918CE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4924" y="1197436"/>
              <a:ext cx="5730875" cy="2754313"/>
              <a:chOff x="857371" y="2298700"/>
              <a:chExt cx="5662488" cy="2754922"/>
            </a:xfrm>
          </p:grpSpPr>
          <p:sp>
            <p:nvSpPr>
              <p:cNvPr id="31787" name="Rectangle 45">
                <a:extLst>
                  <a:ext uri="{FF2B5EF4-FFF2-40B4-BE49-F238E27FC236}">
                    <a16:creationId xmlns:a16="http://schemas.microsoft.com/office/drawing/2014/main" id="{AE83E37F-F239-4D63-8593-62E31BC19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613" y="3844925"/>
                <a:ext cx="257175" cy="427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31788" name="Rectangle 51">
                <a:extLst>
                  <a:ext uri="{FF2B5EF4-FFF2-40B4-BE49-F238E27FC236}">
                    <a16:creationId xmlns:a16="http://schemas.microsoft.com/office/drawing/2014/main" id="{E63B6783-8E81-4F24-B705-2EA37D5BD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113" y="2298700"/>
                <a:ext cx="368300" cy="600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39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9" name="Line 73">
                <a:extLst>
                  <a:ext uri="{FF2B5EF4-FFF2-40B4-BE49-F238E27FC236}">
                    <a16:creationId xmlns:a16="http://schemas.microsoft.com/office/drawing/2014/main" id="{E1FB1231-931C-4B72-A8D2-92B8751E1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491" y="3014219"/>
                <a:ext cx="56197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1790" name="Object 74">
                <a:extLst>
                  <a:ext uri="{FF2B5EF4-FFF2-40B4-BE49-F238E27FC236}">
                    <a16:creationId xmlns:a16="http://schemas.microsoft.com/office/drawing/2014/main" id="{25DDB3E6-C3D6-4B35-939A-2669B62003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9074" y="2814194"/>
              <a:ext cx="369887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0" imgH="0" progId="Equation.3">
                      <p:embed/>
                    </p:oleObj>
                  </mc:Choice>
                  <mc:Fallback>
                    <p:oleObj name="公式" r:id="rId3" imgW="0" imgH="0" progId="Equation.3">
                      <p:embed/>
                      <p:pic>
                        <p:nvPicPr>
                          <p:cNvPr id="31790" name="Object 74">
                            <a:extLst>
                              <a:ext uri="{FF2B5EF4-FFF2-40B4-BE49-F238E27FC236}">
                                <a16:creationId xmlns:a16="http://schemas.microsoft.com/office/drawing/2014/main" id="{25DDB3E6-C3D6-4B35-939A-2669B62003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9074" y="2814194"/>
                            <a:ext cx="369887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91" name="Object 80">
                <a:extLst>
                  <a:ext uri="{FF2B5EF4-FFF2-40B4-BE49-F238E27FC236}">
                    <a16:creationId xmlns:a16="http://schemas.microsoft.com/office/drawing/2014/main" id="{407B2B49-D5F5-4711-A735-C5C0E1F01D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7434" y="3509963"/>
              <a:ext cx="352425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0" imgH="0" progId="Equation.3">
                      <p:embed/>
                    </p:oleObj>
                  </mc:Choice>
                  <mc:Fallback>
                    <p:oleObj name="公式" r:id="rId5" imgW="0" imgH="0" progId="Equation.3">
                      <p:embed/>
                      <p:pic>
                        <p:nvPicPr>
                          <p:cNvPr id="31791" name="Object 80">
                            <a:extLst>
                              <a:ext uri="{FF2B5EF4-FFF2-40B4-BE49-F238E27FC236}">
                                <a16:creationId xmlns:a16="http://schemas.microsoft.com/office/drawing/2014/main" id="{407B2B49-D5F5-4711-A735-C5C0E1F01D5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7434" y="3509963"/>
                            <a:ext cx="352425" cy="381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92" name="Line 108">
                <a:extLst>
                  <a:ext uri="{FF2B5EF4-FFF2-40B4-BE49-F238E27FC236}">
                    <a16:creationId xmlns:a16="http://schemas.microsoft.com/office/drawing/2014/main" id="{CB0F67AF-1891-4BDB-9A15-2D029BF852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7288" y="2535238"/>
                <a:ext cx="0" cy="2286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93" name="Line 109">
                <a:extLst>
                  <a:ext uri="{FF2B5EF4-FFF2-40B4-BE49-F238E27FC236}">
                    <a16:creationId xmlns:a16="http://schemas.microsoft.com/office/drawing/2014/main" id="{2F81E01C-7A04-4D10-83DC-6F30D5D9C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150" y="3890963"/>
                <a:ext cx="5443095" cy="28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94" name="Rounded Rectangle 63">
                <a:extLst>
                  <a:ext uri="{FF2B5EF4-FFF2-40B4-BE49-F238E27FC236}">
                    <a16:creationId xmlns:a16="http://schemas.microsoft.com/office/drawing/2014/main" id="{16316C30-5F2B-409E-B6FE-8AFD0A54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371" y="2490788"/>
                <a:ext cx="5662488" cy="2562834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3F8159-6E45-4E15-809D-C1C24B285678}"/>
              </a:ext>
            </a:extLst>
          </p:cNvPr>
          <p:cNvGrpSpPr/>
          <p:nvPr/>
        </p:nvGrpSpPr>
        <p:grpSpPr>
          <a:xfrm>
            <a:off x="3784600" y="768027"/>
            <a:ext cx="5550985" cy="2673350"/>
            <a:chOff x="488393" y="1174748"/>
            <a:chExt cx="5550985" cy="2673350"/>
          </a:xfrm>
        </p:grpSpPr>
        <p:sp>
          <p:nvSpPr>
            <p:cNvPr id="31752" name="Rectangle 51">
              <a:extLst>
                <a:ext uri="{FF2B5EF4-FFF2-40B4-BE49-F238E27FC236}">
                  <a16:creationId xmlns:a16="http://schemas.microsoft.com/office/drawing/2014/main" id="{2D4703EA-0370-4126-B50C-252C4D1A0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752" y="1174748"/>
              <a:ext cx="1944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9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37DCA-C7F6-4DFD-9E5E-31A4D8DD5EEB}"/>
                </a:ext>
              </a:extLst>
            </p:cNvPr>
            <p:cNvGrpSpPr/>
            <p:nvPr/>
          </p:nvGrpSpPr>
          <p:grpSpPr>
            <a:xfrm>
              <a:off x="488393" y="1371598"/>
              <a:ext cx="5550985" cy="2476500"/>
              <a:chOff x="488393" y="1371598"/>
              <a:chExt cx="5550985" cy="2476500"/>
            </a:xfrm>
          </p:grpSpPr>
          <p:sp>
            <p:nvSpPr>
              <p:cNvPr id="31751" name="Rectangle 45">
                <a:extLst>
                  <a:ext uri="{FF2B5EF4-FFF2-40B4-BE49-F238E27FC236}">
                    <a16:creationId xmlns:a16="http://schemas.microsoft.com/office/drawing/2014/main" id="{6606BEE1-BE0C-493F-8EC3-987DA088A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140" y="2528885"/>
                <a:ext cx="257175" cy="427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31753" name="Rectangle 47">
                <a:extLst>
                  <a:ext uri="{FF2B5EF4-FFF2-40B4-BE49-F238E27FC236}">
                    <a16:creationId xmlns:a16="http://schemas.microsoft.com/office/drawing/2014/main" id="{E4EDBDB1-29B5-4095-8D10-30E6FF207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727" y="1617661"/>
                <a:ext cx="21961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1754" name="Group 48">
                <a:extLst>
                  <a:ext uri="{FF2B5EF4-FFF2-40B4-BE49-F238E27FC236}">
                    <a16:creationId xmlns:a16="http://schemas.microsoft.com/office/drawing/2014/main" id="{3D934378-DFC3-4BC8-82FA-6D8DC8045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8850" y="3294061"/>
                <a:ext cx="495299" cy="474663"/>
                <a:chOff x="1568" y="2500"/>
                <a:chExt cx="312" cy="299"/>
              </a:xfrm>
            </p:grpSpPr>
            <p:sp>
              <p:nvSpPr>
                <p:cNvPr id="31774" name="Rectangle 49">
                  <a:extLst>
                    <a:ext uri="{FF2B5EF4-FFF2-40B4-BE49-F238E27FC236}">
                      <a16:creationId xmlns:a16="http://schemas.microsoft.com/office/drawing/2014/main" id="{90A2CD49-B6BC-4EFB-8924-FAD2A036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2" y="2528"/>
                  <a:ext cx="13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775" name="Rectangle 50">
                  <a:extLst>
                    <a:ext uri="{FF2B5EF4-FFF2-40B4-BE49-F238E27FC236}">
                      <a16:creationId xmlns:a16="http://schemas.microsoft.com/office/drawing/2014/main" id="{5A86A648-3A1A-47DF-B674-C734588EA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8" y="2500"/>
                  <a:ext cx="124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2800">
                      <a:solidFill>
                        <a:srgbClr val="000000"/>
                      </a:solidFill>
                      <a:latin typeface="Symbol" panose="05050102010706020507" pitchFamily="18" charset="2"/>
                    </a:rPr>
                    <a:t>-</a:t>
                  </a:r>
                  <a:endPara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756" name="Line 73">
                <a:extLst>
                  <a:ext uri="{FF2B5EF4-FFF2-40B4-BE49-F238E27FC236}">
                    <a16:creationId xmlns:a16="http://schemas.microsoft.com/office/drawing/2014/main" id="{F4E2DF1B-B0B8-4AEE-A692-8FE5DFE67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6102" y="1725514"/>
                <a:ext cx="56197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1757" name="Object 74">
                <a:extLst>
                  <a:ext uri="{FF2B5EF4-FFF2-40B4-BE49-F238E27FC236}">
                    <a16:creationId xmlns:a16="http://schemas.microsoft.com/office/drawing/2014/main" id="{ADAE51B5-D86A-4422-BD76-C410D5C73F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09004" y="1523190"/>
              <a:ext cx="369888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0" imgH="0" progId="Equation.3">
                      <p:embed/>
                    </p:oleObj>
                  </mc:Choice>
                  <mc:Fallback>
                    <p:oleObj name="公式" r:id="rId7" imgW="0" imgH="0" progId="Equation.3">
                      <p:embed/>
                      <p:pic>
                        <p:nvPicPr>
                          <p:cNvPr id="31757" name="Object 74">
                            <a:extLst>
                              <a:ext uri="{FF2B5EF4-FFF2-40B4-BE49-F238E27FC236}">
                                <a16:creationId xmlns:a16="http://schemas.microsoft.com/office/drawing/2014/main" id="{ADAE51B5-D86A-4422-BD76-C410D5C73F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9004" y="1523190"/>
                            <a:ext cx="369888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58" name="Object 80">
                <a:extLst>
                  <a:ext uri="{FF2B5EF4-FFF2-40B4-BE49-F238E27FC236}">
                    <a16:creationId xmlns:a16="http://schemas.microsoft.com/office/drawing/2014/main" id="{7DD2B6E4-E1A3-43E9-9BF5-ADE5F9379C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17090" y="2355848"/>
              <a:ext cx="352425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0" imgH="0" progId="Equation.3">
                      <p:embed/>
                    </p:oleObj>
                  </mc:Choice>
                  <mc:Fallback>
                    <p:oleObj name="公式" r:id="rId8" imgW="0" imgH="0" progId="Equation.3">
                      <p:embed/>
                      <p:pic>
                        <p:nvPicPr>
                          <p:cNvPr id="31758" name="Object 80">
                            <a:extLst>
                              <a:ext uri="{FF2B5EF4-FFF2-40B4-BE49-F238E27FC236}">
                                <a16:creationId xmlns:a16="http://schemas.microsoft.com/office/drawing/2014/main" id="{7DD2B6E4-E1A3-43E9-9BF5-ADE5F9379CB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7090" y="2355848"/>
                            <a:ext cx="352425" cy="381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59" name="Line 108">
                <a:extLst>
                  <a:ext uri="{FF2B5EF4-FFF2-40B4-BE49-F238E27FC236}">
                    <a16:creationId xmlns:a16="http://schemas.microsoft.com/office/drawing/2014/main" id="{628557DE-9E3E-4FAF-894C-AB6419B0EE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4489" y="1523998"/>
                <a:ext cx="0" cy="2286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0" name="Line 109">
                <a:extLst>
                  <a:ext uri="{FF2B5EF4-FFF2-40B4-BE49-F238E27FC236}">
                    <a16:creationId xmlns:a16="http://schemas.microsoft.com/office/drawing/2014/main" id="{D41ACEC3-DDA8-411E-8C4B-7F6E0611F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002" y="2771773"/>
                <a:ext cx="4572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1761" name="Group 115">
                <a:extLst>
                  <a:ext uri="{FF2B5EF4-FFF2-40B4-BE49-F238E27FC236}">
                    <a16:creationId xmlns:a16="http://schemas.microsoft.com/office/drawing/2014/main" id="{3E0E50B4-CEA3-425C-A1B3-B204D5FFA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4264" y="1858960"/>
                <a:ext cx="3048000" cy="1828800"/>
                <a:chOff x="1691" y="1200"/>
                <a:chExt cx="1920" cy="1392"/>
              </a:xfrm>
            </p:grpSpPr>
            <p:sp>
              <p:nvSpPr>
                <p:cNvPr id="31767" name="Line 110">
                  <a:extLst>
                    <a:ext uri="{FF2B5EF4-FFF2-40B4-BE49-F238E27FC236}">
                      <a16:creationId xmlns:a16="http://schemas.microsoft.com/office/drawing/2014/main" id="{F165DFE4-88A3-412B-A7A7-CF935565F8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1" y="1200"/>
                  <a:ext cx="0" cy="13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8" name="Line 111">
                  <a:extLst>
                    <a:ext uri="{FF2B5EF4-FFF2-40B4-BE49-F238E27FC236}">
                      <a16:creationId xmlns:a16="http://schemas.microsoft.com/office/drawing/2014/main" id="{872F6F52-AD6B-4C07-A021-90A1774DDA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60" y="1200"/>
                  <a:ext cx="0" cy="13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9" name="Line 112">
                  <a:extLst>
                    <a:ext uri="{FF2B5EF4-FFF2-40B4-BE49-F238E27FC236}">
                      <a16:creationId xmlns:a16="http://schemas.microsoft.com/office/drawing/2014/main" id="{5A886A77-7492-41F9-B196-9E006FAAF3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51" y="1200"/>
                  <a:ext cx="0" cy="13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0" name="Line 113">
                  <a:extLst>
                    <a:ext uri="{FF2B5EF4-FFF2-40B4-BE49-F238E27FC236}">
                      <a16:creationId xmlns:a16="http://schemas.microsoft.com/office/drawing/2014/main" id="{4EABD0D9-543C-4438-9483-0D9B36CDBC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6" y="1200"/>
                  <a:ext cx="0" cy="13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1" name="Line 114">
                  <a:extLst>
                    <a:ext uri="{FF2B5EF4-FFF2-40B4-BE49-F238E27FC236}">
                      <a16:creationId xmlns:a16="http://schemas.microsoft.com/office/drawing/2014/main" id="{E1F461AD-54DB-4DE1-97FA-04167C5B0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1" y="1200"/>
                  <a:ext cx="0" cy="13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1762" name="Freeform 132">
                <a:extLst>
                  <a:ext uri="{FF2B5EF4-FFF2-40B4-BE49-F238E27FC236}">
                    <a16:creationId xmlns:a16="http://schemas.microsoft.com/office/drawing/2014/main" id="{CE1624B3-A633-4117-B0D3-35C27A9E7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264" y="2002308"/>
                <a:ext cx="4364038" cy="1640999"/>
              </a:xfrm>
              <a:custGeom>
                <a:avLst/>
                <a:gdLst>
                  <a:gd name="T0" fmla="*/ 2147483646 w 2749"/>
                  <a:gd name="T1" fmla="*/ 2147483646 h 1237"/>
                  <a:gd name="T2" fmla="*/ 2147483646 w 2749"/>
                  <a:gd name="T3" fmla="*/ 2147483646 h 1237"/>
                  <a:gd name="T4" fmla="*/ 2147483646 w 2749"/>
                  <a:gd name="T5" fmla="*/ 2147483646 h 1237"/>
                  <a:gd name="T6" fmla="*/ 2147483646 w 2749"/>
                  <a:gd name="T7" fmla="*/ 2147483646 h 1237"/>
                  <a:gd name="T8" fmla="*/ 2147483646 w 2749"/>
                  <a:gd name="T9" fmla="*/ 2147483646 h 1237"/>
                  <a:gd name="T10" fmla="*/ 2147483646 w 2749"/>
                  <a:gd name="T11" fmla="*/ 2147483646 h 1237"/>
                  <a:gd name="T12" fmla="*/ 2147483646 w 2749"/>
                  <a:gd name="T13" fmla="*/ 2147483646 h 1237"/>
                  <a:gd name="T14" fmla="*/ 2147483646 w 2749"/>
                  <a:gd name="T15" fmla="*/ 2147483646 h 1237"/>
                  <a:gd name="T16" fmla="*/ 2147483646 w 2749"/>
                  <a:gd name="T17" fmla="*/ 2147483646 h 1237"/>
                  <a:gd name="T18" fmla="*/ 2147483646 w 2749"/>
                  <a:gd name="T19" fmla="*/ 2147483646 h 1237"/>
                  <a:gd name="T20" fmla="*/ 2147483646 w 2749"/>
                  <a:gd name="T21" fmla="*/ 2147483646 h 1237"/>
                  <a:gd name="T22" fmla="*/ 2147483646 w 2749"/>
                  <a:gd name="T23" fmla="*/ 2147483646 h 1237"/>
                  <a:gd name="T24" fmla="*/ 2147483646 w 2749"/>
                  <a:gd name="T25" fmla="*/ 2147483646 h 1237"/>
                  <a:gd name="T26" fmla="*/ 2147483646 w 2749"/>
                  <a:gd name="T27" fmla="*/ 2147483646 h 1237"/>
                  <a:gd name="T28" fmla="*/ 2147483646 w 2749"/>
                  <a:gd name="T29" fmla="*/ 2147483646 h 1237"/>
                  <a:gd name="T30" fmla="*/ 2147483646 w 2749"/>
                  <a:gd name="T31" fmla="*/ 2147483646 h 1237"/>
                  <a:gd name="T32" fmla="*/ 2147483646 w 2749"/>
                  <a:gd name="T33" fmla="*/ 2147483646 h 1237"/>
                  <a:gd name="T34" fmla="*/ 2147483646 w 2749"/>
                  <a:gd name="T35" fmla="*/ 2147483646 h 1237"/>
                  <a:gd name="T36" fmla="*/ 2147483646 w 2749"/>
                  <a:gd name="T37" fmla="*/ 2147483646 h 1237"/>
                  <a:gd name="T38" fmla="*/ 2147483646 w 2749"/>
                  <a:gd name="T39" fmla="*/ 2147483646 h 1237"/>
                  <a:gd name="T40" fmla="*/ 2147483646 w 2749"/>
                  <a:gd name="T41" fmla="*/ 2147483646 h 1237"/>
                  <a:gd name="T42" fmla="*/ 2147483646 w 2749"/>
                  <a:gd name="T43" fmla="*/ 2147483646 h 1237"/>
                  <a:gd name="T44" fmla="*/ 2147483646 w 2749"/>
                  <a:gd name="T45" fmla="*/ 2147483646 h 1237"/>
                  <a:gd name="T46" fmla="*/ 2147483646 w 2749"/>
                  <a:gd name="T47" fmla="*/ 2147483646 h 1237"/>
                  <a:gd name="T48" fmla="*/ 2147483646 w 2749"/>
                  <a:gd name="T49" fmla="*/ 2147483646 h 1237"/>
                  <a:gd name="T50" fmla="*/ 2147483646 w 2749"/>
                  <a:gd name="T51" fmla="*/ 2147483646 h 1237"/>
                  <a:gd name="T52" fmla="*/ 2147483646 w 2749"/>
                  <a:gd name="T53" fmla="*/ 2147483646 h 1237"/>
                  <a:gd name="T54" fmla="*/ 2147483646 w 2749"/>
                  <a:gd name="T55" fmla="*/ 2147483646 h 1237"/>
                  <a:gd name="T56" fmla="*/ 2147483646 w 2749"/>
                  <a:gd name="T57" fmla="*/ 2147483646 h 1237"/>
                  <a:gd name="T58" fmla="*/ 2147483646 w 2749"/>
                  <a:gd name="T59" fmla="*/ 2147483646 h 1237"/>
                  <a:gd name="T60" fmla="*/ 2147483646 w 2749"/>
                  <a:gd name="T61" fmla="*/ 2147483646 h 1237"/>
                  <a:gd name="T62" fmla="*/ 2147483646 w 2749"/>
                  <a:gd name="T63" fmla="*/ 2147483646 h 1237"/>
                  <a:gd name="T64" fmla="*/ 2147483646 w 2749"/>
                  <a:gd name="T65" fmla="*/ 2147483646 h 1237"/>
                  <a:gd name="T66" fmla="*/ 2147483646 w 2749"/>
                  <a:gd name="T67" fmla="*/ 2147483646 h 1237"/>
                  <a:gd name="T68" fmla="*/ 2147483646 w 2749"/>
                  <a:gd name="T69" fmla="*/ 0 h 1237"/>
                  <a:gd name="T70" fmla="*/ 2147483646 w 2749"/>
                  <a:gd name="T71" fmla="*/ 2147483646 h 1237"/>
                  <a:gd name="T72" fmla="*/ 2147483646 w 2749"/>
                  <a:gd name="T73" fmla="*/ 2147483646 h 1237"/>
                  <a:gd name="T74" fmla="*/ 2147483646 w 2749"/>
                  <a:gd name="T75" fmla="*/ 2147483646 h 1237"/>
                  <a:gd name="T76" fmla="*/ 2147483646 w 2749"/>
                  <a:gd name="T77" fmla="*/ 2147483646 h 1237"/>
                  <a:gd name="T78" fmla="*/ 2147483646 w 2749"/>
                  <a:gd name="T79" fmla="*/ 2147483646 h 1237"/>
                  <a:gd name="T80" fmla="*/ 2147483646 w 2749"/>
                  <a:gd name="T81" fmla="*/ 2147483646 h 1237"/>
                  <a:gd name="T82" fmla="*/ 2147483646 w 2749"/>
                  <a:gd name="T83" fmla="*/ 2147483646 h 1237"/>
                  <a:gd name="T84" fmla="*/ 2147483646 w 2749"/>
                  <a:gd name="T85" fmla="*/ 2147483646 h 1237"/>
                  <a:gd name="T86" fmla="*/ 2147483646 w 2749"/>
                  <a:gd name="T87" fmla="*/ 2147483646 h 1237"/>
                  <a:gd name="T88" fmla="*/ 2147483646 w 2749"/>
                  <a:gd name="T89" fmla="*/ 2147483646 h 1237"/>
                  <a:gd name="T90" fmla="*/ 2147483646 w 2749"/>
                  <a:gd name="T91" fmla="*/ 2147483646 h 1237"/>
                  <a:gd name="T92" fmla="*/ 2147483646 w 2749"/>
                  <a:gd name="T93" fmla="*/ 2147483646 h 1237"/>
                  <a:gd name="T94" fmla="*/ 2147483646 w 2749"/>
                  <a:gd name="T95" fmla="*/ 2147483646 h 1237"/>
                  <a:gd name="T96" fmla="*/ 2147483646 w 2749"/>
                  <a:gd name="T97" fmla="*/ 2147483646 h 1237"/>
                  <a:gd name="T98" fmla="*/ 2147483646 w 2749"/>
                  <a:gd name="T99" fmla="*/ 2147483646 h 12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749" h="1237">
                    <a:moveTo>
                      <a:pt x="0" y="0"/>
                    </a:moveTo>
                    <a:lnTo>
                      <a:pt x="28" y="2"/>
                    </a:lnTo>
                    <a:lnTo>
                      <a:pt x="55" y="11"/>
                    </a:lnTo>
                    <a:lnTo>
                      <a:pt x="84" y="22"/>
                    </a:lnTo>
                    <a:lnTo>
                      <a:pt x="112" y="41"/>
                    </a:lnTo>
                    <a:lnTo>
                      <a:pt x="139" y="63"/>
                    </a:lnTo>
                    <a:lnTo>
                      <a:pt x="167" y="90"/>
                    </a:lnTo>
                    <a:lnTo>
                      <a:pt x="194" y="121"/>
                    </a:lnTo>
                    <a:lnTo>
                      <a:pt x="222" y="157"/>
                    </a:lnTo>
                    <a:lnTo>
                      <a:pt x="250" y="195"/>
                    </a:lnTo>
                    <a:lnTo>
                      <a:pt x="277" y="238"/>
                    </a:lnTo>
                    <a:lnTo>
                      <a:pt x="306" y="285"/>
                    </a:lnTo>
                    <a:lnTo>
                      <a:pt x="334" y="333"/>
                    </a:lnTo>
                    <a:lnTo>
                      <a:pt x="361" y="384"/>
                    </a:lnTo>
                    <a:lnTo>
                      <a:pt x="389" y="437"/>
                    </a:lnTo>
                    <a:lnTo>
                      <a:pt x="417" y="492"/>
                    </a:lnTo>
                    <a:lnTo>
                      <a:pt x="444" y="547"/>
                    </a:lnTo>
                    <a:lnTo>
                      <a:pt x="473" y="602"/>
                    </a:lnTo>
                    <a:lnTo>
                      <a:pt x="499" y="659"/>
                    </a:lnTo>
                    <a:lnTo>
                      <a:pt x="528" y="715"/>
                    </a:lnTo>
                    <a:lnTo>
                      <a:pt x="556" y="770"/>
                    </a:lnTo>
                    <a:lnTo>
                      <a:pt x="583" y="824"/>
                    </a:lnTo>
                    <a:lnTo>
                      <a:pt x="611" y="876"/>
                    </a:lnTo>
                    <a:lnTo>
                      <a:pt x="639" y="926"/>
                    </a:lnTo>
                    <a:lnTo>
                      <a:pt x="666" y="973"/>
                    </a:lnTo>
                    <a:lnTo>
                      <a:pt x="695" y="1018"/>
                    </a:lnTo>
                    <a:lnTo>
                      <a:pt x="723" y="1059"/>
                    </a:lnTo>
                    <a:lnTo>
                      <a:pt x="750" y="1097"/>
                    </a:lnTo>
                    <a:lnTo>
                      <a:pt x="778" y="1131"/>
                    </a:lnTo>
                    <a:lnTo>
                      <a:pt x="805" y="1160"/>
                    </a:lnTo>
                    <a:lnTo>
                      <a:pt x="833" y="1185"/>
                    </a:lnTo>
                    <a:lnTo>
                      <a:pt x="861" y="1205"/>
                    </a:lnTo>
                    <a:lnTo>
                      <a:pt x="888" y="1221"/>
                    </a:lnTo>
                    <a:lnTo>
                      <a:pt x="917" y="1231"/>
                    </a:lnTo>
                    <a:lnTo>
                      <a:pt x="945" y="1236"/>
                    </a:lnTo>
                    <a:lnTo>
                      <a:pt x="972" y="1237"/>
                    </a:lnTo>
                    <a:lnTo>
                      <a:pt x="1000" y="1232"/>
                    </a:lnTo>
                    <a:lnTo>
                      <a:pt x="1028" y="1222"/>
                    </a:lnTo>
                    <a:lnTo>
                      <a:pt x="1055" y="1207"/>
                    </a:lnTo>
                    <a:lnTo>
                      <a:pt x="1083" y="1188"/>
                    </a:lnTo>
                    <a:lnTo>
                      <a:pt x="1110" y="1163"/>
                    </a:lnTo>
                    <a:lnTo>
                      <a:pt x="1139" y="1134"/>
                    </a:lnTo>
                    <a:lnTo>
                      <a:pt x="1167" y="1101"/>
                    </a:lnTo>
                    <a:lnTo>
                      <a:pt x="1194" y="1063"/>
                    </a:lnTo>
                    <a:lnTo>
                      <a:pt x="1222" y="1022"/>
                    </a:lnTo>
                    <a:lnTo>
                      <a:pt x="1250" y="978"/>
                    </a:lnTo>
                    <a:lnTo>
                      <a:pt x="1277" y="931"/>
                    </a:lnTo>
                    <a:lnTo>
                      <a:pt x="1306" y="882"/>
                    </a:lnTo>
                    <a:lnTo>
                      <a:pt x="1334" y="830"/>
                    </a:lnTo>
                    <a:lnTo>
                      <a:pt x="1361" y="776"/>
                    </a:lnTo>
                    <a:lnTo>
                      <a:pt x="1389" y="722"/>
                    </a:lnTo>
                    <a:lnTo>
                      <a:pt x="1416" y="666"/>
                    </a:lnTo>
                    <a:lnTo>
                      <a:pt x="1444" y="609"/>
                    </a:lnTo>
                    <a:lnTo>
                      <a:pt x="1472" y="553"/>
                    </a:lnTo>
                    <a:lnTo>
                      <a:pt x="1499" y="497"/>
                    </a:lnTo>
                    <a:lnTo>
                      <a:pt x="1528" y="443"/>
                    </a:lnTo>
                    <a:lnTo>
                      <a:pt x="1556" y="390"/>
                    </a:lnTo>
                    <a:lnTo>
                      <a:pt x="1583" y="338"/>
                    </a:lnTo>
                    <a:lnTo>
                      <a:pt x="1611" y="290"/>
                    </a:lnTo>
                    <a:lnTo>
                      <a:pt x="1639" y="244"/>
                    </a:lnTo>
                    <a:lnTo>
                      <a:pt x="1666" y="201"/>
                    </a:lnTo>
                    <a:lnTo>
                      <a:pt x="1694" y="161"/>
                    </a:lnTo>
                    <a:lnTo>
                      <a:pt x="1721" y="124"/>
                    </a:lnTo>
                    <a:lnTo>
                      <a:pt x="1750" y="93"/>
                    </a:lnTo>
                    <a:lnTo>
                      <a:pt x="1778" y="65"/>
                    </a:lnTo>
                    <a:lnTo>
                      <a:pt x="1805" y="43"/>
                    </a:lnTo>
                    <a:lnTo>
                      <a:pt x="1833" y="25"/>
                    </a:lnTo>
                    <a:lnTo>
                      <a:pt x="1861" y="12"/>
                    </a:lnTo>
                    <a:lnTo>
                      <a:pt x="1888" y="3"/>
                    </a:lnTo>
                    <a:lnTo>
                      <a:pt x="1916" y="0"/>
                    </a:lnTo>
                    <a:lnTo>
                      <a:pt x="1945" y="2"/>
                    </a:lnTo>
                    <a:lnTo>
                      <a:pt x="1972" y="8"/>
                    </a:lnTo>
                    <a:lnTo>
                      <a:pt x="2000" y="21"/>
                    </a:lnTo>
                    <a:lnTo>
                      <a:pt x="2027" y="39"/>
                    </a:lnTo>
                    <a:lnTo>
                      <a:pt x="2055" y="60"/>
                    </a:lnTo>
                    <a:lnTo>
                      <a:pt x="2083" y="86"/>
                    </a:lnTo>
                    <a:lnTo>
                      <a:pt x="2110" y="117"/>
                    </a:lnTo>
                    <a:lnTo>
                      <a:pt x="2139" y="152"/>
                    </a:lnTo>
                    <a:lnTo>
                      <a:pt x="2167" y="191"/>
                    </a:lnTo>
                    <a:lnTo>
                      <a:pt x="2194" y="233"/>
                    </a:lnTo>
                    <a:lnTo>
                      <a:pt x="2222" y="279"/>
                    </a:lnTo>
                    <a:lnTo>
                      <a:pt x="2250" y="327"/>
                    </a:lnTo>
                    <a:lnTo>
                      <a:pt x="2277" y="378"/>
                    </a:lnTo>
                    <a:lnTo>
                      <a:pt x="2305" y="431"/>
                    </a:lnTo>
                    <a:lnTo>
                      <a:pt x="2332" y="485"/>
                    </a:lnTo>
                    <a:lnTo>
                      <a:pt x="2361" y="540"/>
                    </a:lnTo>
                    <a:lnTo>
                      <a:pt x="2389" y="596"/>
                    </a:lnTo>
                    <a:lnTo>
                      <a:pt x="2416" y="653"/>
                    </a:lnTo>
                    <a:lnTo>
                      <a:pt x="2444" y="709"/>
                    </a:lnTo>
                    <a:lnTo>
                      <a:pt x="2472" y="764"/>
                    </a:lnTo>
                    <a:lnTo>
                      <a:pt x="2499" y="817"/>
                    </a:lnTo>
                    <a:lnTo>
                      <a:pt x="2527" y="870"/>
                    </a:lnTo>
                    <a:lnTo>
                      <a:pt x="2556" y="920"/>
                    </a:lnTo>
                    <a:lnTo>
                      <a:pt x="2583" y="969"/>
                    </a:lnTo>
                    <a:lnTo>
                      <a:pt x="2611" y="1013"/>
                    </a:lnTo>
                    <a:lnTo>
                      <a:pt x="2638" y="1055"/>
                    </a:lnTo>
                    <a:lnTo>
                      <a:pt x="2666" y="1092"/>
                    </a:lnTo>
                    <a:lnTo>
                      <a:pt x="2694" y="1127"/>
                    </a:lnTo>
                    <a:lnTo>
                      <a:pt x="2721" y="1157"/>
                    </a:lnTo>
                    <a:lnTo>
                      <a:pt x="2749" y="118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4" name="Rounded Rectangle 32">
                <a:extLst>
                  <a:ext uri="{FF2B5EF4-FFF2-40B4-BE49-F238E27FC236}">
                    <a16:creationId xmlns:a16="http://schemas.microsoft.com/office/drawing/2014/main" id="{B65A798D-BE7F-4B4F-B85A-056B012CD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393" y="1371598"/>
                <a:ext cx="5550985" cy="2476500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1548350-325F-4FEB-ACCB-2D57449F7328}"/>
              </a:ext>
            </a:extLst>
          </p:cNvPr>
          <p:cNvCxnSpPr>
            <a:cxnSpLocks/>
          </p:cNvCxnSpPr>
          <p:nvPr/>
        </p:nvCxnSpPr>
        <p:spPr>
          <a:xfrm>
            <a:off x="314569" y="813411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3D1544-40B9-4886-B9C8-FDF5D7C6A310}"/>
              </a:ext>
            </a:extLst>
          </p:cNvPr>
          <p:cNvGrpSpPr/>
          <p:nvPr/>
        </p:nvGrpSpPr>
        <p:grpSpPr>
          <a:xfrm>
            <a:off x="5273171" y="2450778"/>
            <a:ext cx="3048000" cy="382588"/>
            <a:chOff x="1976964" y="2857499"/>
            <a:chExt cx="3048000" cy="382588"/>
          </a:xfrm>
        </p:grpSpPr>
        <p:sp>
          <p:nvSpPr>
            <p:cNvPr id="31772" name="Line 58">
              <a:extLst>
                <a:ext uri="{FF2B5EF4-FFF2-40B4-BE49-F238E27FC236}">
                  <a16:creationId xmlns:a16="http://schemas.microsoft.com/office/drawing/2014/main" id="{429C25E6-5FDC-457E-B3AB-24C7B7FB1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6964" y="3238499"/>
              <a:ext cx="3048000" cy="1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5" name="Object 12">
              <a:extLst>
                <a:ext uri="{FF2B5EF4-FFF2-40B4-BE49-F238E27FC236}">
                  <a16:creationId xmlns:a16="http://schemas.microsoft.com/office/drawing/2014/main" id="{87A40EDF-8176-4D45-A0B1-EAB4458B43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9400" y="2857499"/>
            <a:ext cx="3048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04560" imgH="380880" progId="Equation.DSMT4">
                    <p:embed/>
                  </p:oleObj>
                </mc:Choice>
                <mc:Fallback>
                  <p:oleObj name="Equation" r:id="rId9" imgW="304560" imgH="380880" progId="Equation.DSMT4">
                    <p:embed/>
                    <p:pic>
                      <p:nvPicPr>
                        <p:cNvPr id="85" name="Object 12">
                          <a:extLst>
                            <a:ext uri="{FF2B5EF4-FFF2-40B4-BE49-F238E27FC236}">
                              <a16:creationId xmlns:a16="http://schemas.microsoft.com/office/drawing/2014/main" id="{87A40EDF-8176-4D45-A0B1-EAB4458B43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9400" y="2857499"/>
                          <a:ext cx="3048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A886FEA-453E-4547-8369-CAFE7A58A384}"/>
              </a:ext>
            </a:extLst>
          </p:cNvPr>
          <p:cNvGrpSpPr/>
          <p:nvPr/>
        </p:nvGrpSpPr>
        <p:grpSpPr>
          <a:xfrm>
            <a:off x="4539746" y="1918918"/>
            <a:ext cx="3048000" cy="439783"/>
            <a:chOff x="1243539" y="2325639"/>
            <a:chExt cx="3048000" cy="439783"/>
          </a:xfrm>
        </p:grpSpPr>
        <p:sp>
          <p:nvSpPr>
            <p:cNvPr id="31765" name="Line 143">
              <a:extLst>
                <a:ext uri="{FF2B5EF4-FFF2-40B4-BE49-F238E27FC236}">
                  <a16:creationId xmlns:a16="http://schemas.microsoft.com/office/drawing/2014/main" id="{1D64D441-D2E1-47D3-BFE6-B54D3BE7E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3539" y="2763835"/>
              <a:ext cx="3048000" cy="158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6" name="Object 12">
              <a:extLst>
                <a:ext uri="{FF2B5EF4-FFF2-40B4-BE49-F238E27FC236}">
                  <a16:creationId xmlns:a16="http://schemas.microsoft.com/office/drawing/2014/main" id="{92277BF4-93CB-468C-81FC-0F271A8218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1728" y="2325639"/>
            <a:ext cx="3048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04560" imgH="380880" progId="Equation.DSMT4">
                    <p:embed/>
                  </p:oleObj>
                </mc:Choice>
                <mc:Fallback>
                  <p:oleObj name="Equation" r:id="rId11" imgW="304560" imgH="380880" progId="Equation.DSMT4">
                    <p:embed/>
                    <p:pic>
                      <p:nvPicPr>
                        <p:cNvPr id="86" name="Object 12">
                          <a:extLst>
                            <a:ext uri="{FF2B5EF4-FFF2-40B4-BE49-F238E27FC236}">
                              <a16:creationId xmlns:a16="http://schemas.microsoft.com/office/drawing/2014/main" id="{92277BF4-93CB-468C-81FC-0F271A8218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1728" y="2325639"/>
                          <a:ext cx="3048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F5533A-82C4-4FC5-8FCB-880E18696F12}"/>
              </a:ext>
            </a:extLst>
          </p:cNvPr>
          <p:cNvGrpSpPr/>
          <p:nvPr/>
        </p:nvGrpSpPr>
        <p:grpSpPr>
          <a:xfrm>
            <a:off x="5209960" y="3503085"/>
            <a:ext cx="2701925" cy="2048120"/>
            <a:chOff x="7596928" y="1432141"/>
            <a:chExt cx="2701925" cy="2048120"/>
          </a:xfrm>
        </p:grpSpPr>
        <p:grpSp>
          <p:nvGrpSpPr>
            <p:cNvPr id="29710" name="Group 95">
              <a:extLst>
                <a:ext uri="{FF2B5EF4-FFF2-40B4-BE49-F238E27FC236}">
                  <a16:creationId xmlns:a16="http://schemas.microsoft.com/office/drawing/2014/main" id="{FE08B315-F1EA-46F5-BD3F-F904C4A01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928" y="1432141"/>
              <a:ext cx="2701925" cy="2048120"/>
              <a:chOff x="2370220" y="2611476"/>
              <a:chExt cx="2701858" cy="2047690"/>
            </a:xfrm>
          </p:grpSpPr>
          <p:sp>
            <p:nvSpPr>
              <p:cNvPr id="31776" name="Line 111">
                <a:extLst>
                  <a:ext uri="{FF2B5EF4-FFF2-40B4-BE49-F238E27FC236}">
                    <a16:creationId xmlns:a16="http://schemas.microsoft.com/office/drawing/2014/main" id="{BBF481EA-71E9-449F-97A1-3C09DA3EC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0220" y="2628043"/>
                <a:ext cx="0" cy="203112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7" name="Line 112">
                <a:extLst>
                  <a:ext uri="{FF2B5EF4-FFF2-40B4-BE49-F238E27FC236}">
                    <a16:creationId xmlns:a16="http://schemas.microsoft.com/office/drawing/2014/main" id="{84237D10-F266-4E0D-9231-72090B8D7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34123" y="2611476"/>
                <a:ext cx="37955" cy="20476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8" name="Line 58">
                <a:extLst>
                  <a:ext uri="{FF2B5EF4-FFF2-40B4-BE49-F238E27FC236}">
                    <a16:creationId xmlns:a16="http://schemas.microsoft.com/office/drawing/2014/main" id="{C66A503C-88D7-4450-9FCF-CAAF0FC311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3434" y="2834150"/>
                <a:ext cx="944253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stealth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9" name="Line 58">
                <a:extLst>
                  <a:ext uri="{FF2B5EF4-FFF2-40B4-BE49-F238E27FC236}">
                    <a16:creationId xmlns:a16="http://schemas.microsoft.com/office/drawing/2014/main" id="{198C012D-3E52-42EA-B447-90A3CE45F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41177" y="2834149"/>
                <a:ext cx="1072883" cy="10466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stealth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93" name="Object 12">
              <a:extLst>
                <a:ext uri="{FF2B5EF4-FFF2-40B4-BE49-F238E27FC236}">
                  <a16:creationId xmlns:a16="http://schemas.microsoft.com/office/drawing/2014/main" id="{3669CA3D-DCC3-4EB9-B3B7-FD58351E4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44753" y="1474829"/>
            <a:ext cx="3048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4560" imgH="380880" progId="Equation.DSMT4">
                    <p:embed/>
                  </p:oleObj>
                </mc:Choice>
                <mc:Fallback>
                  <p:oleObj name="Equation" r:id="rId12" imgW="304560" imgH="380880" progId="Equation.DSMT4">
                    <p:embed/>
                    <p:pic>
                      <p:nvPicPr>
                        <p:cNvPr id="93" name="Object 12">
                          <a:extLst>
                            <a:ext uri="{FF2B5EF4-FFF2-40B4-BE49-F238E27FC236}">
                              <a16:creationId xmlns:a16="http://schemas.microsoft.com/office/drawing/2014/main" id="{3669CA3D-DCC3-4EB9-B3B7-FD58351E4E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4753" y="1474829"/>
                          <a:ext cx="3048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E58C65B-7255-44EA-9553-A16A4C54E90A}"/>
              </a:ext>
            </a:extLst>
          </p:cNvPr>
          <p:cNvGrpSpPr/>
          <p:nvPr/>
        </p:nvGrpSpPr>
        <p:grpSpPr>
          <a:xfrm>
            <a:off x="6439943" y="4032771"/>
            <a:ext cx="2462212" cy="2053039"/>
            <a:chOff x="8826911" y="1961827"/>
            <a:chExt cx="2462212" cy="2053039"/>
          </a:xfrm>
        </p:grpSpPr>
        <p:grpSp>
          <p:nvGrpSpPr>
            <p:cNvPr id="29709" name="Group 96">
              <a:extLst>
                <a:ext uri="{FF2B5EF4-FFF2-40B4-BE49-F238E27FC236}">
                  <a16:creationId xmlns:a16="http://schemas.microsoft.com/office/drawing/2014/main" id="{FF70FD97-A4B6-4B39-BDAE-947CBD898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6911" y="1961827"/>
              <a:ext cx="2462212" cy="1989924"/>
              <a:chOff x="3629108" y="2927195"/>
              <a:chExt cx="2461877" cy="1989796"/>
            </a:xfrm>
          </p:grpSpPr>
          <p:sp>
            <p:nvSpPr>
              <p:cNvPr id="31781" name="Line 58">
                <a:extLst>
                  <a:ext uri="{FF2B5EF4-FFF2-40B4-BE49-F238E27FC236}">
                    <a16:creationId xmlns:a16="http://schemas.microsoft.com/office/drawing/2014/main" id="{78982A4C-FAE4-466B-8599-AABC1625F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9144" y="4820984"/>
                <a:ext cx="944253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stealth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2" name="Line 110">
                <a:extLst>
                  <a:ext uri="{FF2B5EF4-FFF2-40B4-BE49-F238E27FC236}">
                    <a16:creationId xmlns:a16="http://schemas.microsoft.com/office/drawing/2014/main" id="{EBBA2407-4DAC-4431-97EA-EE6085843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9108" y="3041888"/>
                <a:ext cx="10034" cy="1875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3" name="Line 114">
                <a:extLst>
                  <a:ext uri="{FF2B5EF4-FFF2-40B4-BE49-F238E27FC236}">
                    <a16:creationId xmlns:a16="http://schemas.microsoft.com/office/drawing/2014/main" id="{EEE1C11E-3779-40B7-8D70-B83DD0635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90985" y="2927195"/>
                <a:ext cx="0" cy="19785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5" name="Line 58">
                <a:extLst>
                  <a:ext uri="{FF2B5EF4-FFF2-40B4-BE49-F238E27FC236}">
                    <a16:creationId xmlns:a16="http://schemas.microsoft.com/office/drawing/2014/main" id="{B98B89EF-194A-4911-99F9-674A14EDA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12085" y="4820983"/>
                <a:ext cx="1072883" cy="10466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stealth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95" name="Object 12">
              <a:extLst>
                <a:ext uri="{FF2B5EF4-FFF2-40B4-BE49-F238E27FC236}">
                  <a16:creationId xmlns:a16="http://schemas.microsoft.com/office/drawing/2014/main" id="{C44BE7FD-5E5F-4E32-B7CF-3BE8E0D31A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84670" y="3633866"/>
            <a:ext cx="3048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04560" imgH="380880" progId="Equation.DSMT4">
                    <p:embed/>
                  </p:oleObj>
                </mc:Choice>
                <mc:Fallback>
                  <p:oleObj name="Equation" r:id="rId13" imgW="304560" imgH="380880" progId="Equation.DSMT4">
                    <p:embed/>
                    <p:pic>
                      <p:nvPicPr>
                        <p:cNvPr id="95" name="Object 12">
                          <a:extLst>
                            <a:ext uri="{FF2B5EF4-FFF2-40B4-BE49-F238E27FC236}">
                              <a16:creationId xmlns:a16="http://schemas.microsoft.com/office/drawing/2014/main" id="{C44BE7FD-5E5F-4E32-B7CF-3BE8E0D31A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4670" y="3633866"/>
                          <a:ext cx="3048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" name="Freeform 154">
            <a:extLst>
              <a:ext uri="{FF2B5EF4-FFF2-40B4-BE49-F238E27FC236}">
                <a16:creationId xmlns:a16="http://schemas.microsoft.com/office/drawing/2014/main" id="{BE22E07D-2D3D-4165-8F4A-A14625453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60" y="6215526"/>
            <a:ext cx="213995" cy="290195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0767AC"/>
          </a:solidFill>
          <a:ln>
            <a:noFill/>
          </a:ln>
          <a:effectLst/>
        </p:spPr>
        <p:txBody>
          <a:bodyPr wrap="none" lIns="45712" tIns="22856" rIns="45712" bIns="2285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9196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5A558-D2D7-99F2-4901-C4680F137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9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横波">
            <a:hlinkClick r:id="" action="ppaction://media"/>
            <a:extLst>
              <a:ext uri="{FF2B5EF4-FFF2-40B4-BE49-F238E27FC236}">
                <a16:creationId xmlns:a16="http://schemas.microsoft.com/office/drawing/2014/main" id="{B4859F3D-C57A-4A27-9AB5-844141BD6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4183" y="4469426"/>
            <a:ext cx="6369761" cy="2214487"/>
          </a:xfrm>
          <a:prstGeom prst="rect">
            <a:avLst/>
          </a:prstGeom>
          <a:ln w="19050"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D84D267-8B37-4A90-B779-2C14B4A705B4}"/>
              </a:ext>
            </a:extLst>
          </p:cNvPr>
          <p:cNvCxnSpPr>
            <a:cxnSpLocks/>
          </p:cNvCxnSpPr>
          <p:nvPr/>
        </p:nvCxnSpPr>
        <p:spPr>
          <a:xfrm>
            <a:off x="314569" y="813411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5" name="Text Box 92">
            <a:extLst>
              <a:ext uri="{FF2B5EF4-FFF2-40B4-BE49-F238E27FC236}">
                <a16:creationId xmlns:a16="http://schemas.microsoft.com/office/drawing/2014/main" id="{31687D07-05C0-48FA-92A3-313DF5902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8474" y="1026824"/>
            <a:ext cx="56318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base">
              <a:spcBef>
                <a:spcPct val="50000"/>
              </a:spcBef>
              <a:spcAft>
                <a:spcPct val="0"/>
              </a:spcAft>
              <a:buClr>
                <a:srgbClr val="3333FF"/>
              </a:buClr>
              <a:buSzPct val="125000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周期 </a:t>
            </a:r>
            <a:r>
              <a:rPr kumimoji="1"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波前传播一个波长的距离所需要的时间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95E31CBA-3244-448F-985F-03F527066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940" y="3983038"/>
            <a:ext cx="812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波的周期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   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各质点的振动周期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   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波源的振动周期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kumimoji="1"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93">
            <a:extLst>
              <a:ext uri="{FF2B5EF4-FFF2-40B4-BE49-F238E27FC236}">
                <a16:creationId xmlns:a16="http://schemas.microsoft.com/office/drawing/2014/main" id="{0433CCB4-B26A-41B1-AF57-ED35AEFF5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252" y="1291717"/>
            <a:ext cx="8124647" cy="66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3333FF"/>
              </a:buClr>
              <a:buSzPct val="125000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 </a:t>
            </a:r>
            <a:r>
              <a:rPr kumimoji="1"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周期的倒数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即单位时间内波动所传播的完整波的数目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25072FF6-62A1-4B7C-BB01-51091497F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4203" y="1519842"/>
          <a:ext cx="977760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77760" imgH="393480" progId="Equation.DSMT4">
                  <p:embed/>
                </p:oleObj>
              </mc:Choice>
              <mc:Fallback>
                <p:oleObj name="Equation" r:id="rId5" imgW="977760" imgH="393480" progId="Equation.DSMT4">
                  <p:embed/>
                  <p:pic>
                    <p:nvPicPr>
                      <p:cNvPr id="8" name="Object 12">
                        <a:extLst>
                          <a:ext uri="{FF2B5EF4-FFF2-40B4-BE49-F238E27FC236}">
                            <a16:creationId xmlns:a16="http://schemas.microsoft.com/office/drawing/2014/main" id="{25072FF6-62A1-4B7C-BB01-51091497F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4203" y="1519842"/>
                        <a:ext cx="977760" cy="3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154">
            <a:extLst>
              <a:ext uri="{FF2B5EF4-FFF2-40B4-BE49-F238E27FC236}">
                <a16:creationId xmlns:a16="http://schemas.microsoft.com/office/drawing/2014/main" id="{0CA7179E-ADCC-4C10-820B-D78FB48A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428" y="1604183"/>
            <a:ext cx="213995" cy="290195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0767AC"/>
          </a:solidFill>
          <a:ln>
            <a:noFill/>
          </a:ln>
          <a:effectLst/>
        </p:spPr>
        <p:txBody>
          <a:bodyPr wrap="none" lIns="45712" tIns="22856" rIns="45712" bIns="2285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9196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54">
            <a:extLst>
              <a:ext uri="{FF2B5EF4-FFF2-40B4-BE49-F238E27FC236}">
                <a16:creationId xmlns:a16="http://schemas.microsoft.com/office/drawing/2014/main" id="{EEE9D531-610C-4562-BBB1-C8BDCAAFD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75" y="1054919"/>
            <a:ext cx="213995" cy="290195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0767AC"/>
          </a:solidFill>
          <a:ln>
            <a:noFill/>
          </a:ln>
          <a:effectLst/>
        </p:spPr>
        <p:txBody>
          <a:bodyPr wrap="none" lIns="45712" tIns="22856" rIns="45712" bIns="2285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9196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CE5334-8AAC-45C4-8001-5C0952F63659}"/>
              </a:ext>
            </a:extLst>
          </p:cNvPr>
          <p:cNvGrpSpPr/>
          <p:nvPr/>
        </p:nvGrpSpPr>
        <p:grpSpPr>
          <a:xfrm>
            <a:off x="3511856" y="1749280"/>
            <a:ext cx="5168288" cy="2262455"/>
            <a:chOff x="6386217" y="3935901"/>
            <a:chExt cx="5168288" cy="2262455"/>
          </a:xfrm>
        </p:grpSpPr>
        <p:grpSp>
          <p:nvGrpSpPr>
            <p:cNvPr id="12" name="Group 115">
              <a:extLst>
                <a:ext uri="{FF2B5EF4-FFF2-40B4-BE49-F238E27FC236}">
                  <a16:creationId xmlns:a16="http://schemas.microsoft.com/office/drawing/2014/main" id="{35AFEF8B-9CE0-4B3D-B457-5C9F155FDF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195" y="4601383"/>
              <a:ext cx="3048000" cy="1441404"/>
              <a:chOff x="1691" y="1200"/>
              <a:chExt cx="1920" cy="1392"/>
            </a:xfrm>
          </p:grpSpPr>
          <p:sp>
            <p:nvSpPr>
              <p:cNvPr id="24" name="Line 110">
                <a:extLst>
                  <a:ext uri="{FF2B5EF4-FFF2-40B4-BE49-F238E27FC236}">
                    <a16:creationId xmlns:a16="http://schemas.microsoft.com/office/drawing/2014/main" id="{5020F643-8776-4884-8122-DA875FF4A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1" y="1200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Line 111">
                <a:extLst>
                  <a:ext uri="{FF2B5EF4-FFF2-40B4-BE49-F238E27FC236}">
                    <a16:creationId xmlns:a16="http://schemas.microsoft.com/office/drawing/2014/main" id="{BDD43F6B-07CD-4989-8019-5D0319727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112">
                <a:extLst>
                  <a:ext uri="{FF2B5EF4-FFF2-40B4-BE49-F238E27FC236}">
                    <a16:creationId xmlns:a16="http://schemas.microsoft.com/office/drawing/2014/main" id="{6FB07C66-3206-4B51-AF4D-5319C6DA9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1" y="1200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Line 113">
                <a:extLst>
                  <a:ext uri="{FF2B5EF4-FFF2-40B4-BE49-F238E27FC236}">
                    <a16:creationId xmlns:a16="http://schemas.microsoft.com/office/drawing/2014/main" id="{D9EAEAE5-383E-482C-87D5-2D387A2C6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6" y="1200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Line 114">
                <a:extLst>
                  <a:ext uri="{FF2B5EF4-FFF2-40B4-BE49-F238E27FC236}">
                    <a16:creationId xmlns:a16="http://schemas.microsoft.com/office/drawing/2014/main" id="{A640CC8A-23D4-4DE6-8C33-2B1830F9B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1" y="1200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" name="Rectangle 45">
              <a:extLst>
                <a:ext uri="{FF2B5EF4-FFF2-40B4-BE49-F238E27FC236}">
                  <a16:creationId xmlns:a16="http://schemas.microsoft.com/office/drawing/2014/main" id="{3631FE03-4929-4DF9-9B62-0A741C4B7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071" y="5059291"/>
              <a:ext cx="257175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4" name="Rectangle 51">
              <a:extLst>
                <a:ext uri="{FF2B5EF4-FFF2-40B4-BE49-F238E27FC236}">
                  <a16:creationId xmlns:a16="http://schemas.microsoft.com/office/drawing/2014/main" id="{078A7C16-49B0-4200-8B76-A27952D5C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3522" y="3935901"/>
              <a:ext cx="1944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9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47">
              <a:extLst>
                <a:ext uri="{FF2B5EF4-FFF2-40B4-BE49-F238E27FC236}">
                  <a16:creationId xmlns:a16="http://schemas.microsoft.com/office/drawing/2014/main" id="{21A6E1F9-7EBC-4428-AEBC-B28C527E5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4071" y="4389366"/>
              <a:ext cx="21961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6" name="Group 48">
              <a:extLst>
                <a:ext uri="{FF2B5EF4-FFF2-40B4-BE49-F238E27FC236}">
                  <a16:creationId xmlns:a16="http://schemas.microsoft.com/office/drawing/2014/main" id="{730555AC-51C3-45A6-942B-D99548785B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359" y="5551894"/>
              <a:ext cx="495299" cy="474663"/>
              <a:chOff x="1568" y="2500"/>
              <a:chExt cx="312" cy="299"/>
            </a:xfrm>
          </p:grpSpPr>
          <p:sp>
            <p:nvSpPr>
              <p:cNvPr id="22" name="Rectangle 49">
                <a:extLst>
                  <a:ext uri="{FF2B5EF4-FFF2-40B4-BE49-F238E27FC236}">
                    <a16:creationId xmlns:a16="http://schemas.microsoft.com/office/drawing/2014/main" id="{A8EBA746-7304-4905-9E65-371DEBAF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" y="2528"/>
                <a:ext cx="13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28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A0DBDC60-D376-44B8-BE98-E4B27ED4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2500"/>
                <a:ext cx="12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-</a:t>
                </a:r>
                <a:endPara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7" name="Object 80">
              <a:extLst>
                <a:ext uri="{FF2B5EF4-FFF2-40B4-BE49-F238E27FC236}">
                  <a16:creationId xmlns:a16="http://schemas.microsoft.com/office/drawing/2014/main" id="{D6428965-30FF-4FAA-B635-39B3A2AE67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10295" y="4951219"/>
            <a:ext cx="164880" cy="330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4880" imgH="330120" progId="Equation.DSMT4">
                    <p:embed/>
                  </p:oleObj>
                </mc:Choice>
                <mc:Fallback>
                  <p:oleObj name="Equation" r:id="rId7" imgW="164880" imgH="330120" progId="Equation.DSMT4">
                    <p:embed/>
                    <p:pic>
                      <p:nvPicPr>
                        <p:cNvPr id="17" name="Object 80">
                          <a:extLst>
                            <a:ext uri="{FF2B5EF4-FFF2-40B4-BE49-F238E27FC236}">
                              <a16:creationId xmlns:a16="http://schemas.microsoft.com/office/drawing/2014/main" id="{D6428965-30FF-4FAA-B635-39B3A2AE67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10295" y="4951219"/>
                          <a:ext cx="164880" cy="330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108">
              <a:extLst>
                <a:ext uri="{FF2B5EF4-FFF2-40B4-BE49-F238E27FC236}">
                  <a16:creationId xmlns:a16="http://schemas.microsoft.com/office/drawing/2014/main" id="{6C1E0442-1B85-4337-B74D-D064EA08F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02351" y="4089908"/>
              <a:ext cx="9717" cy="20550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Line 109">
              <a:extLst>
                <a:ext uri="{FF2B5EF4-FFF2-40B4-BE49-F238E27FC236}">
                  <a16:creationId xmlns:a16="http://schemas.microsoft.com/office/drawing/2014/main" id="{3BE46876-93EF-40B4-9727-301D7880D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8933" y="5302179"/>
              <a:ext cx="4160617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Freeform 132">
              <a:extLst>
                <a:ext uri="{FF2B5EF4-FFF2-40B4-BE49-F238E27FC236}">
                  <a16:creationId xmlns:a16="http://schemas.microsoft.com/office/drawing/2014/main" id="{B06B1706-77E8-4C27-8B5F-07C3C0579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95" y="4644195"/>
              <a:ext cx="4364038" cy="1340829"/>
            </a:xfrm>
            <a:custGeom>
              <a:avLst/>
              <a:gdLst>
                <a:gd name="T0" fmla="*/ 2147483646 w 2749"/>
                <a:gd name="T1" fmla="*/ 2147483646 h 1237"/>
                <a:gd name="T2" fmla="*/ 2147483646 w 2749"/>
                <a:gd name="T3" fmla="*/ 2147483646 h 1237"/>
                <a:gd name="T4" fmla="*/ 2147483646 w 2749"/>
                <a:gd name="T5" fmla="*/ 2147483646 h 1237"/>
                <a:gd name="T6" fmla="*/ 2147483646 w 2749"/>
                <a:gd name="T7" fmla="*/ 2147483646 h 1237"/>
                <a:gd name="T8" fmla="*/ 2147483646 w 2749"/>
                <a:gd name="T9" fmla="*/ 2147483646 h 1237"/>
                <a:gd name="T10" fmla="*/ 2147483646 w 2749"/>
                <a:gd name="T11" fmla="*/ 2147483646 h 1237"/>
                <a:gd name="T12" fmla="*/ 2147483646 w 2749"/>
                <a:gd name="T13" fmla="*/ 2147483646 h 1237"/>
                <a:gd name="T14" fmla="*/ 2147483646 w 2749"/>
                <a:gd name="T15" fmla="*/ 2147483646 h 1237"/>
                <a:gd name="T16" fmla="*/ 2147483646 w 2749"/>
                <a:gd name="T17" fmla="*/ 2147483646 h 1237"/>
                <a:gd name="T18" fmla="*/ 2147483646 w 2749"/>
                <a:gd name="T19" fmla="*/ 2147483646 h 1237"/>
                <a:gd name="T20" fmla="*/ 2147483646 w 2749"/>
                <a:gd name="T21" fmla="*/ 2147483646 h 1237"/>
                <a:gd name="T22" fmla="*/ 2147483646 w 2749"/>
                <a:gd name="T23" fmla="*/ 2147483646 h 1237"/>
                <a:gd name="T24" fmla="*/ 2147483646 w 2749"/>
                <a:gd name="T25" fmla="*/ 2147483646 h 1237"/>
                <a:gd name="T26" fmla="*/ 2147483646 w 2749"/>
                <a:gd name="T27" fmla="*/ 2147483646 h 1237"/>
                <a:gd name="T28" fmla="*/ 2147483646 w 2749"/>
                <a:gd name="T29" fmla="*/ 2147483646 h 1237"/>
                <a:gd name="T30" fmla="*/ 2147483646 w 2749"/>
                <a:gd name="T31" fmla="*/ 2147483646 h 1237"/>
                <a:gd name="T32" fmla="*/ 2147483646 w 2749"/>
                <a:gd name="T33" fmla="*/ 2147483646 h 1237"/>
                <a:gd name="T34" fmla="*/ 2147483646 w 2749"/>
                <a:gd name="T35" fmla="*/ 2147483646 h 1237"/>
                <a:gd name="T36" fmla="*/ 2147483646 w 2749"/>
                <a:gd name="T37" fmla="*/ 2147483646 h 1237"/>
                <a:gd name="T38" fmla="*/ 2147483646 w 2749"/>
                <a:gd name="T39" fmla="*/ 2147483646 h 1237"/>
                <a:gd name="T40" fmla="*/ 2147483646 w 2749"/>
                <a:gd name="T41" fmla="*/ 2147483646 h 1237"/>
                <a:gd name="T42" fmla="*/ 2147483646 w 2749"/>
                <a:gd name="T43" fmla="*/ 2147483646 h 1237"/>
                <a:gd name="T44" fmla="*/ 2147483646 w 2749"/>
                <a:gd name="T45" fmla="*/ 2147483646 h 1237"/>
                <a:gd name="T46" fmla="*/ 2147483646 w 2749"/>
                <a:gd name="T47" fmla="*/ 2147483646 h 1237"/>
                <a:gd name="T48" fmla="*/ 2147483646 w 2749"/>
                <a:gd name="T49" fmla="*/ 2147483646 h 1237"/>
                <a:gd name="T50" fmla="*/ 2147483646 w 2749"/>
                <a:gd name="T51" fmla="*/ 2147483646 h 1237"/>
                <a:gd name="T52" fmla="*/ 2147483646 w 2749"/>
                <a:gd name="T53" fmla="*/ 2147483646 h 1237"/>
                <a:gd name="T54" fmla="*/ 2147483646 w 2749"/>
                <a:gd name="T55" fmla="*/ 2147483646 h 1237"/>
                <a:gd name="T56" fmla="*/ 2147483646 w 2749"/>
                <a:gd name="T57" fmla="*/ 2147483646 h 1237"/>
                <a:gd name="T58" fmla="*/ 2147483646 w 2749"/>
                <a:gd name="T59" fmla="*/ 2147483646 h 1237"/>
                <a:gd name="T60" fmla="*/ 2147483646 w 2749"/>
                <a:gd name="T61" fmla="*/ 2147483646 h 1237"/>
                <a:gd name="T62" fmla="*/ 2147483646 w 2749"/>
                <a:gd name="T63" fmla="*/ 2147483646 h 1237"/>
                <a:gd name="T64" fmla="*/ 2147483646 w 2749"/>
                <a:gd name="T65" fmla="*/ 2147483646 h 1237"/>
                <a:gd name="T66" fmla="*/ 2147483646 w 2749"/>
                <a:gd name="T67" fmla="*/ 2147483646 h 1237"/>
                <a:gd name="T68" fmla="*/ 2147483646 w 2749"/>
                <a:gd name="T69" fmla="*/ 0 h 1237"/>
                <a:gd name="T70" fmla="*/ 2147483646 w 2749"/>
                <a:gd name="T71" fmla="*/ 2147483646 h 1237"/>
                <a:gd name="T72" fmla="*/ 2147483646 w 2749"/>
                <a:gd name="T73" fmla="*/ 2147483646 h 1237"/>
                <a:gd name="T74" fmla="*/ 2147483646 w 2749"/>
                <a:gd name="T75" fmla="*/ 2147483646 h 1237"/>
                <a:gd name="T76" fmla="*/ 2147483646 w 2749"/>
                <a:gd name="T77" fmla="*/ 2147483646 h 1237"/>
                <a:gd name="T78" fmla="*/ 2147483646 w 2749"/>
                <a:gd name="T79" fmla="*/ 2147483646 h 1237"/>
                <a:gd name="T80" fmla="*/ 2147483646 w 2749"/>
                <a:gd name="T81" fmla="*/ 2147483646 h 1237"/>
                <a:gd name="T82" fmla="*/ 2147483646 w 2749"/>
                <a:gd name="T83" fmla="*/ 2147483646 h 1237"/>
                <a:gd name="T84" fmla="*/ 2147483646 w 2749"/>
                <a:gd name="T85" fmla="*/ 2147483646 h 1237"/>
                <a:gd name="T86" fmla="*/ 2147483646 w 2749"/>
                <a:gd name="T87" fmla="*/ 2147483646 h 1237"/>
                <a:gd name="T88" fmla="*/ 2147483646 w 2749"/>
                <a:gd name="T89" fmla="*/ 2147483646 h 1237"/>
                <a:gd name="T90" fmla="*/ 2147483646 w 2749"/>
                <a:gd name="T91" fmla="*/ 2147483646 h 1237"/>
                <a:gd name="T92" fmla="*/ 2147483646 w 2749"/>
                <a:gd name="T93" fmla="*/ 2147483646 h 1237"/>
                <a:gd name="T94" fmla="*/ 2147483646 w 2749"/>
                <a:gd name="T95" fmla="*/ 2147483646 h 1237"/>
                <a:gd name="T96" fmla="*/ 2147483646 w 2749"/>
                <a:gd name="T97" fmla="*/ 2147483646 h 1237"/>
                <a:gd name="T98" fmla="*/ 2147483646 w 2749"/>
                <a:gd name="T99" fmla="*/ 2147483646 h 12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49" h="1237">
                  <a:moveTo>
                    <a:pt x="0" y="0"/>
                  </a:moveTo>
                  <a:lnTo>
                    <a:pt x="28" y="2"/>
                  </a:lnTo>
                  <a:lnTo>
                    <a:pt x="55" y="11"/>
                  </a:lnTo>
                  <a:lnTo>
                    <a:pt x="84" y="22"/>
                  </a:lnTo>
                  <a:lnTo>
                    <a:pt x="112" y="41"/>
                  </a:lnTo>
                  <a:lnTo>
                    <a:pt x="139" y="63"/>
                  </a:lnTo>
                  <a:lnTo>
                    <a:pt x="167" y="90"/>
                  </a:lnTo>
                  <a:lnTo>
                    <a:pt x="194" y="121"/>
                  </a:lnTo>
                  <a:lnTo>
                    <a:pt x="222" y="157"/>
                  </a:lnTo>
                  <a:lnTo>
                    <a:pt x="250" y="195"/>
                  </a:lnTo>
                  <a:lnTo>
                    <a:pt x="277" y="238"/>
                  </a:lnTo>
                  <a:lnTo>
                    <a:pt x="306" y="285"/>
                  </a:lnTo>
                  <a:lnTo>
                    <a:pt x="334" y="333"/>
                  </a:lnTo>
                  <a:lnTo>
                    <a:pt x="361" y="384"/>
                  </a:lnTo>
                  <a:lnTo>
                    <a:pt x="389" y="437"/>
                  </a:lnTo>
                  <a:lnTo>
                    <a:pt x="417" y="492"/>
                  </a:lnTo>
                  <a:lnTo>
                    <a:pt x="444" y="547"/>
                  </a:lnTo>
                  <a:lnTo>
                    <a:pt x="473" y="602"/>
                  </a:lnTo>
                  <a:lnTo>
                    <a:pt x="499" y="659"/>
                  </a:lnTo>
                  <a:lnTo>
                    <a:pt x="528" y="715"/>
                  </a:lnTo>
                  <a:lnTo>
                    <a:pt x="556" y="770"/>
                  </a:lnTo>
                  <a:lnTo>
                    <a:pt x="583" y="824"/>
                  </a:lnTo>
                  <a:lnTo>
                    <a:pt x="611" y="876"/>
                  </a:lnTo>
                  <a:lnTo>
                    <a:pt x="639" y="926"/>
                  </a:lnTo>
                  <a:lnTo>
                    <a:pt x="666" y="973"/>
                  </a:lnTo>
                  <a:lnTo>
                    <a:pt x="695" y="1018"/>
                  </a:lnTo>
                  <a:lnTo>
                    <a:pt x="723" y="1059"/>
                  </a:lnTo>
                  <a:lnTo>
                    <a:pt x="750" y="1097"/>
                  </a:lnTo>
                  <a:lnTo>
                    <a:pt x="778" y="1131"/>
                  </a:lnTo>
                  <a:lnTo>
                    <a:pt x="805" y="1160"/>
                  </a:lnTo>
                  <a:lnTo>
                    <a:pt x="833" y="1185"/>
                  </a:lnTo>
                  <a:lnTo>
                    <a:pt x="861" y="1205"/>
                  </a:lnTo>
                  <a:lnTo>
                    <a:pt x="888" y="1221"/>
                  </a:lnTo>
                  <a:lnTo>
                    <a:pt x="917" y="1231"/>
                  </a:lnTo>
                  <a:lnTo>
                    <a:pt x="945" y="1236"/>
                  </a:lnTo>
                  <a:lnTo>
                    <a:pt x="972" y="1237"/>
                  </a:lnTo>
                  <a:lnTo>
                    <a:pt x="1000" y="1232"/>
                  </a:lnTo>
                  <a:lnTo>
                    <a:pt x="1028" y="1222"/>
                  </a:lnTo>
                  <a:lnTo>
                    <a:pt x="1055" y="1207"/>
                  </a:lnTo>
                  <a:lnTo>
                    <a:pt x="1083" y="1188"/>
                  </a:lnTo>
                  <a:lnTo>
                    <a:pt x="1110" y="1163"/>
                  </a:lnTo>
                  <a:lnTo>
                    <a:pt x="1139" y="1134"/>
                  </a:lnTo>
                  <a:lnTo>
                    <a:pt x="1167" y="1101"/>
                  </a:lnTo>
                  <a:lnTo>
                    <a:pt x="1194" y="1063"/>
                  </a:lnTo>
                  <a:lnTo>
                    <a:pt x="1222" y="1022"/>
                  </a:lnTo>
                  <a:lnTo>
                    <a:pt x="1250" y="978"/>
                  </a:lnTo>
                  <a:lnTo>
                    <a:pt x="1277" y="931"/>
                  </a:lnTo>
                  <a:lnTo>
                    <a:pt x="1306" y="882"/>
                  </a:lnTo>
                  <a:lnTo>
                    <a:pt x="1334" y="830"/>
                  </a:lnTo>
                  <a:lnTo>
                    <a:pt x="1361" y="776"/>
                  </a:lnTo>
                  <a:lnTo>
                    <a:pt x="1389" y="722"/>
                  </a:lnTo>
                  <a:lnTo>
                    <a:pt x="1416" y="666"/>
                  </a:lnTo>
                  <a:lnTo>
                    <a:pt x="1444" y="609"/>
                  </a:lnTo>
                  <a:lnTo>
                    <a:pt x="1472" y="553"/>
                  </a:lnTo>
                  <a:lnTo>
                    <a:pt x="1499" y="497"/>
                  </a:lnTo>
                  <a:lnTo>
                    <a:pt x="1528" y="443"/>
                  </a:lnTo>
                  <a:lnTo>
                    <a:pt x="1556" y="390"/>
                  </a:lnTo>
                  <a:lnTo>
                    <a:pt x="1583" y="338"/>
                  </a:lnTo>
                  <a:lnTo>
                    <a:pt x="1611" y="290"/>
                  </a:lnTo>
                  <a:lnTo>
                    <a:pt x="1639" y="244"/>
                  </a:lnTo>
                  <a:lnTo>
                    <a:pt x="1666" y="201"/>
                  </a:lnTo>
                  <a:lnTo>
                    <a:pt x="1694" y="161"/>
                  </a:lnTo>
                  <a:lnTo>
                    <a:pt x="1721" y="124"/>
                  </a:lnTo>
                  <a:lnTo>
                    <a:pt x="1750" y="93"/>
                  </a:lnTo>
                  <a:lnTo>
                    <a:pt x="1778" y="65"/>
                  </a:lnTo>
                  <a:lnTo>
                    <a:pt x="1805" y="43"/>
                  </a:lnTo>
                  <a:lnTo>
                    <a:pt x="1833" y="25"/>
                  </a:lnTo>
                  <a:lnTo>
                    <a:pt x="1861" y="12"/>
                  </a:lnTo>
                  <a:lnTo>
                    <a:pt x="1888" y="3"/>
                  </a:lnTo>
                  <a:lnTo>
                    <a:pt x="1916" y="0"/>
                  </a:lnTo>
                  <a:lnTo>
                    <a:pt x="1945" y="2"/>
                  </a:lnTo>
                  <a:lnTo>
                    <a:pt x="1972" y="8"/>
                  </a:lnTo>
                  <a:lnTo>
                    <a:pt x="2000" y="21"/>
                  </a:lnTo>
                  <a:lnTo>
                    <a:pt x="2027" y="39"/>
                  </a:lnTo>
                  <a:lnTo>
                    <a:pt x="2055" y="60"/>
                  </a:lnTo>
                  <a:lnTo>
                    <a:pt x="2083" y="86"/>
                  </a:lnTo>
                  <a:lnTo>
                    <a:pt x="2110" y="117"/>
                  </a:lnTo>
                  <a:lnTo>
                    <a:pt x="2139" y="152"/>
                  </a:lnTo>
                  <a:lnTo>
                    <a:pt x="2167" y="191"/>
                  </a:lnTo>
                  <a:lnTo>
                    <a:pt x="2194" y="233"/>
                  </a:lnTo>
                  <a:lnTo>
                    <a:pt x="2222" y="279"/>
                  </a:lnTo>
                  <a:lnTo>
                    <a:pt x="2250" y="327"/>
                  </a:lnTo>
                  <a:lnTo>
                    <a:pt x="2277" y="378"/>
                  </a:lnTo>
                  <a:lnTo>
                    <a:pt x="2305" y="431"/>
                  </a:lnTo>
                  <a:lnTo>
                    <a:pt x="2332" y="485"/>
                  </a:lnTo>
                  <a:lnTo>
                    <a:pt x="2361" y="540"/>
                  </a:lnTo>
                  <a:lnTo>
                    <a:pt x="2389" y="596"/>
                  </a:lnTo>
                  <a:lnTo>
                    <a:pt x="2416" y="653"/>
                  </a:lnTo>
                  <a:lnTo>
                    <a:pt x="2444" y="709"/>
                  </a:lnTo>
                  <a:lnTo>
                    <a:pt x="2472" y="764"/>
                  </a:lnTo>
                  <a:lnTo>
                    <a:pt x="2499" y="817"/>
                  </a:lnTo>
                  <a:lnTo>
                    <a:pt x="2527" y="870"/>
                  </a:lnTo>
                  <a:lnTo>
                    <a:pt x="2556" y="920"/>
                  </a:lnTo>
                  <a:lnTo>
                    <a:pt x="2583" y="969"/>
                  </a:lnTo>
                  <a:lnTo>
                    <a:pt x="2611" y="1013"/>
                  </a:lnTo>
                  <a:lnTo>
                    <a:pt x="2638" y="1055"/>
                  </a:lnTo>
                  <a:lnTo>
                    <a:pt x="2666" y="1092"/>
                  </a:lnTo>
                  <a:lnTo>
                    <a:pt x="2694" y="1127"/>
                  </a:lnTo>
                  <a:lnTo>
                    <a:pt x="2721" y="1157"/>
                  </a:lnTo>
                  <a:lnTo>
                    <a:pt x="2749" y="1182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ounded Rectangle 32">
              <a:extLst>
                <a:ext uri="{FF2B5EF4-FFF2-40B4-BE49-F238E27FC236}">
                  <a16:creationId xmlns:a16="http://schemas.microsoft.com/office/drawing/2014/main" id="{71543FE7-9CB4-494E-ADC0-E6835A5A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217" y="4099943"/>
              <a:ext cx="5168288" cy="2098413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133DAB9-9595-494C-9042-E98E63A8EBA4}"/>
              </a:ext>
            </a:extLst>
          </p:cNvPr>
          <p:cNvGrpSpPr/>
          <p:nvPr/>
        </p:nvGrpSpPr>
        <p:grpSpPr>
          <a:xfrm>
            <a:off x="4167109" y="2503577"/>
            <a:ext cx="3048000" cy="605631"/>
            <a:chOff x="7041470" y="4690198"/>
            <a:chExt cx="3048000" cy="605631"/>
          </a:xfrm>
        </p:grpSpPr>
        <p:sp>
          <p:nvSpPr>
            <p:cNvPr id="30" name="Line 143">
              <a:extLst>
                <a:ext uri="{FF2B5EF4-FFF2-40B4-BE49-F238E27FC236}">
                  <a16:creationId xmlns:a16="http://schemas.microsoft.com/office/drawing/2014/main" id="{ECF2C8A0-478B-4284-8863-581B57EE9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1470" y="5294242"/>
              <a:ext cx="3048000" cy="158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1" name="Object 12">
              <a:extLst>
                <a:ext uri="{FF2B5EF4-FFF2-40B4-BE49-F238E27FC236}">
                  <a16:creationId xmlns:a16="http://schemas.microsoft.com/office/drawing/2014/main" id="{8FD8A282-3845-4153-BEB0-3338A1E7C6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47983" y="4690198"/>
            <a:ext cx="3175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17160" imgH="368280" progId="Equation.DSMT4">
                    <p:embed/>
                  </p:oleObj>
                </mc:Choice>
                <mc:Fallback>
                  <p:oleObj name="Equation" r:id="rId9" imgW="317160" imgH="368280" progId="Equation.DSMT4">
                    <p:embed/>
                    <p:pic>
                      <p:nvPicPr>
                        <p:cNvPr id="31" name="Object 12">
                          <a:extLst>
                            <a:ext uri="{FF2B5EF4-FFF2-40B4-BE49-F238E27FC236}">
                              <a16:creationId xmlns:a16="http://schemas.microsoft.com/office/drawing/2014/main" id="{8FD8A282-3845-4153-BEB0-3338A1E7C6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47983" y="4690198"/>
                          <a:ext cx="317500" cy="368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 Box 22">
            <a:extLst>
              <a:ext uri="{FF2B5EF4-FFF2-40B4-BE49-F238E27FC236}">
                <a16:creationId xmlns:a16="http://schemas.microsoft.com/office/drawing/2014/main" id="{54FB640F-BED3-48D7-8F57-C1A8AE953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86" y="3890704"/>
            <a:ext cx="44719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kumimoji="1"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                         =</a:t>
            </a:r>
            <a:endParaRPr kumimoji="1" lang="zh-CN" altLang="en-US" sz="36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BB1DA9D-6B7C-A22C-56D2-930545B9C2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1265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6" grpId="0"/>
      <p:bldP spid="7" grpId="0"/>
      <p:bldP spid="9" grpId="0" animBg="1"/>
      <p:bldP spid="10" grpId="0" animBg="1"/>
      <p:bldP spid="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2096CA8-052F-408C-8078-A0A7BA736C3C}"/>
              </a:ext>
            </a:extLst>
          </p:cNvPr>
          <p:cNvGrpSpPr/>
          <p:nvPr/>
        </p:nvGrpSpPr>
        <p:grpSpPr>
          <a:xfrm>
            <a:off x="747778" y="1785624"/>
            <a:ext cx="5116708" cy="3491157"/>
            <a:chOff x="311399" y="2623673"/>
            <a:chExt cx="5116708" cy="3491157"/>
          </a:xfrm>
        </p:grpSpPr>
        <p:grpSp>
          <p:nvGrpSpPr>
            <p:cNvPr id="43" name="Group 9">
              <a:extLst>
                <a:ext uri="{FF2B5EF4-FFF2-40B4-BE49-F238E27FC236}">
                  <a16:creationId xmlns:a16="http://schemas.microsoft.com/office/drawing/2014/main" id="{EE921AC3-9F61-4BDD-AC6B-0E90443B4B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790" y="2660831"/>
              <a:ext cx="4923297" cy="3453999"/>
              <a:chOff x="1698243" y="3643263"/>
              <a:chExt cx="5340102" cy="2820321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C4C782D5-813F-4460-B8AF-B23C2BF96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8243" y="3643263"/>
                <a:ext cx="5340102" cy="2820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6" name="Group 6">
                <a:extLst>
                  <a:ext uri="{FF2B5EF4-FFF2-40B4-BE49-F238E27FC236}">
                    <a16:creationId xmlns:a16="http://schemas.microsoft.com/office/drawing/2014/main" id="{D0C9885B-1A15-4373-85B7-E35FBB0C9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8684" y="3934326"/>
                <a:ext cx="3715689" cy="2473846"/>
                <a:chOff x="3308684" y="3934326"/>
                <a:chExt cx="3715689" cy="2473846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9813EE2A-855B-4772-9113-F83F16EA1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684" y="3934326"/>
                  <a:ext cx="1937084" cy="336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>
                  <a:extLst>
                    <a:ext uri="{FF2B5EF4-FFF2-40B4-BE49-F238E27FC236}">
                      <a16:creationId xmlns:a16="http://schemas.microsoft.com/office/drawing/2014/main" id="{99F2AF3D-DB72-4BFF-9779-4B006D7B9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42811" y="6071287"/>
                  <a:ext cx="1381562" cy="336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8AD0B45-B511-45E2-A72B-C718490C038D}"/>
                </a:ext>
              </a:extLst>
            </p:cNvPr>
            <p:cNvSpPr/>
            <p:nvPr/>
          </p:nvSpPr>
          <p:spPr>
            <a:xfrm>
              <a:off x="311399" y="2623673"/>
              <a:ext cx="5116708" cy="997695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Text Box 93">
            <a:extLst>
              <a:ext uri="{FF2B5EF4-FFF2-40B4-BE49-F238E27FC236}">
                <a16:creationId xmlns:a16="http://schemas.microsoft.com/office/drawing/2014/main" id="{813C79CB-1A71-4D62-9F04-8E6B73D81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884111"/>
            <a:ext cx="88582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base">
              <a:spcBef>
                <a:spcPct val="50000"/>
              </a:spcBef>
              <a:spcAft>
                <a:spcPct val="0"/>
              </a:spcAft>
              <a:buClr>
                <a:srgbClr val="3333FF"/>
              </a:buClr>
              <a:buSzPct val="125000"/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波速</a:t>
            </a:r>
            <a:r>
              <a:rPr kumimoji="1" lang="zh-CN" altLang="en-US" i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单位时间内振动状态传播的距离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endParaRPr lang="zh-CN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3">
            <a:extLst>
              <a:ext uri="{FF2B5EF4-FFF2-40B4-BE49-F238E27FC236}">
                <a16:creationId xmlns:a16="http://schemas.microsoft.com/office/drawing/2014/main" id="{0305D873-C801-4838-AB5C-2E99BE37A7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6740" y="1581219"/>
          <a:ext cx="21653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0" imgH="0" progId="Equation.3">
                  <p:embed/>
                </p:oleObj>
              </mc:Choice>
              <mc:Fallback>
                <p:oleObj name="公式" r:id="rId4" imgW="0" imgH="0" progId="Equation.3">
                  <p:embed/>
                  <p:pic>
                    <p:nvPicPr>
                      <p:cNvPr id="15" name="Object 13">
                        <a:extLst>
                          <a:ext uri="{FF2B5EF4-FFF2-40B4-BE49-F238E27FC236}">
                            <a16:creationId xmlns:a16="http://schemas.microsoft.com/office/drawing/2014/main" id="{0305D873-C801-4838-AB5C-2E99BE37A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740" y="1581219"/>
                        <a:ext cx="216535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3FF3E851-E3C5-4C02-8F44-B25DD4619AC9}"/>
              </a:ext>
            </a:extLst>
          </p:cNvPr>
          <p:cNvSpPr txBox="1"/>
          <p:nvPr/>
        </p:nvSpPr>
        <p:spPr>
          <a:xfrm>
            <a:off x="6021339" y="964164"/>
            <a:ext cx="6271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也就是振动相位的传播速度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又称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相速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EF12E2-B7B8-4A11-A4DE-AD77E0EB1125}"/>
              </a:ext>
            </a:extLst>
          </p:cNvPr>
          <p:cNvSpPr txBox="1"/>
          <p:nvPr/>
        </p:nvSpPr>
        <p:spPr>
          <a:xfrm>
            <a:off x="6794254" y="1995575"/>
            <a:ext cx="252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机械波电磁波都适用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8D44A55-D1A6-4E76-B97B-E23FADC6AF57}"/>
              </a:ext>
            </a:extLst>
          </p:cNvPr>
          <p:cNvCxnSpPr>
            <a:cxnSpLocks/>
          </p:cNvCxnSpPr>
          <p:nvPr/>
        </p:nvCxnSpPr>
        <p:spPr>
          <a:xfrm>
            <a:off x="314569" y="813411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49" name="Group 10">
            <a:extLst>
              <a:ext uri="{FF2B5EF4-FFF2-40B4-BE49-F238E27FC236}">
                <a16:creationId xmlns:a16="http://schemas.microsoft.com/office/drawing/2014/main" id="{FF85F5F6-6766-4B14-9631-C330C24E314C}"/>
              </a:ext>
            </a:extLst>
          </p:cNvPr>
          <p:cNvGrpSpPr>
            <a:grpSpLocks/>
          </p:cNvGrpSpPr>
          <p:nvPr/>
        </p:nvGrpSpPr>
        <p:grpSpPr bwMode="auto">
          <a:xfrm>
            <a:off x="5888549" y="2789965"/>
            <a:ext cx="5548707" cy="2418954"/>
            <a:chOff x="1708441" y="1702665"/>
            <a:chExt cx="5315932" cy="2133134"/>
          </a:xfrm>
        </p:grpSpPr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C3112FE6-EC2F-4811-8DCD-F298DA121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441" y="1702665"/>
              <a:ext cx="5315932" cy="213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92D20C1F-C83B-4D0E-BAD7-C3D06F42A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811" y="3597441"/>
              <a:ext cx="1227370" cy="2142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2" name="Text Box 22">
            <a:extLst>
              <a:ext uri="{FF2B5EF4-FFF2-40B4-BE49-F238E27FC236}">
                <a16:creationId xmlns:a16="http://schemas.microsoft.com/office/drawing/2014/main" id="{93FA11F1-6E65-4175-8471-7F1932304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7451" y="5924125"/>
            <a:ext cx="34370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波速   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≠ 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质点的振动速度</a:t>
            </a:r>
          </a:p>
        </p:txBody>
      </p:sp>
      <p:sp>
        <p:nvSpPr>
          <p:cNvPr id="19" name="Freeform 154">
            <a:extLst>
              <a:ext uri="{FF2B5EF4-FFF2-40B4-BE49-F238E27FC236}">
                <a16:creationId xmlns:a16="http://schemas.microsoft.com/office/drawing/2014/main" id="{A77C6889-62AF-4163-9CF1-0E14ED634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" y="1049898"/>
            <a:ext cx="213995" cy="290195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0767AC"/>
          </a:solidFill>
          <a:ln>
            <a:noFill/>
          </a:ln>
          <a:effectLst/>
        </p:spPr>
        <p:txBody>
          <a:bodyPr wrap="none" lIns="45712" tIns="22856" rIns="45712" bIns="2285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9196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9B7CB-5ABE-C857-2FB1-64E2786FD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070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2" grpId="0"/>
      <p:bldP spid="52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F8ADA6-2FA1-3EE7-6CAE-33595A4F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2F4DB4-E647-4C46-A2F0-6DE3D8A1A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21"/>
          <a:stretch/>
        </p:blipFill>
        <p:spPr>
          <a:xfrm>
            <a:off x="1981200" y="3264803"/>
            <a:ext cx="8478866" cy="1041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797464-45DF-0AB3-2250-30C6B6548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21"/>
          <a:stretch/>
        </p:blipFill>
        <p:spPr>
          <a:xfrm>
            <a:off x="1981200" y="1548494"/>
            <a:ext cx="7967075" cy="10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23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154BDA-0978-3FB2-19D8-0F600EE1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67468"/>
            <a:ext cx="11772900" cy="56197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58106C-12D3-0ED5-76DC-6614FC0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79446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5ECE62C-4DCE-BB1A-05CB-C27F41BE90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868" y="1269683"/>
            <a:ext cx="10286261" cy="2306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E1DDFF-E25E-B575-CDA6-0281077E4A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093" y="3849857"/>
            <a:ext cx="11723809" cy="27142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0FCC70-09FB-D3CD-6695-2926EAA0DDEB}"/>
              </a:ext>
            </a:extLst>
          </p:cNvPr>
          <p:cNvSpPr txBox="1"/>
          <p:nvPr/>
        </p:nvSpPr>
        <p:spPr>
          <a:xfrm>
            <a:off x="9392367" y="2158651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828B03-FA2E-18B5-F54F-FFC2F694BB5F}"/>
              </a:ext>
            </a:extLst>
          </p:cNvPr>
          <p:cNvSpPr txBox="1"/>
          <p:nvPr/>
        </p:nvSpPr>
        <p:spPr>
          <a:xfrm>
            <a:off x="9925028" y="491461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3C1DAA4-0B5C-9296-0CD2-B944D69F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951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3C0BE249-B1F5-4BD6-90A8-4B97E7162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415" y="1953710"/>
            <a:ext cx="2744924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defRPr sz="2800" b="1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瞬时速度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速度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0627" name="Text Box 35">
            <a:extLst>
              <a:ext uri="{FF2B5EF4-FFF2-40B4-BE49-F238E27FC236}">
                <a16:creationId xmlns:a16="http://schemas.microsoft.com/office/drawing/2014/main" id="{C1F509D9-5FCA-4F18-B6B4-704784C5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292" y="3228113"/>
            <a:ext cx="478920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速度是位矢对时间的一阶导数</a:t>
            </a:r>
          </a:p>
        </p:txBody>
      </p:sp>
      <p:sp>
        <p:nvSpPr>
          <p:cNvPr id="38" name="Rectangle 102">
            <a:extLst>
              <a:ext uri="{FF2B5EF4-FFF2-40B4-BE49-F238E27FC236}">
                <a16:creationId xmlns:a16="http://schemas.microsoft.com/office/drawing/2014/main" id="{7A81BA23-7C17-440F-95AB-57D500776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9" name="Rectangle 103">
            <a:extLst>
              <a:ext uri="{FF2B5EF4-FFF2-40B4-BE49-F238E27FC236}">
                <a16:creationId xmlns:a16="http://schemas.microsoft.com/office/drawing/2014/main" id="{9AF007CE-0F1A-4CFD-982F-9257B4E17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" name="Rectangle 104">
            <a:extLst>
              <a:ext uri="{FF2B5EF4-FFF2-40B4-BE49-F238E27FC236}">
                <a16:creationId xmlns:a16="http://schemas.microsoft.com/office/drawing/2014/main" id="{6D526985-AC41-4317-A84D-8B2B1EAC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cxnSp>
        <p:nvCxnSpPr>
          <p:cNvPr id="41" name="直线连接符 8">
            <a:extLst>
              <a:ext uri="{FF2B5EF4-FFF2-40B4-BE49-F238E27FC236}">
                <a16:creationId xmlns:a16="http://schemas.microsoft.com/office/drawing/2014/main" id="{B94D84B0-795D-44FE-A3D3-B66C470883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8336" y="70166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7">
            <a:extLst>
              <a:ext uri="{FF2B5EF4-FFF2-40B4-BE49-F238E27FC236}">
                <a16:creationId xmlns:a16="http://schemas.microsoft.com/office/drawing/2014/main" id="{1D9AA1C8-D9E9-48BD-A2E9-8A7ADAB95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36" y="-8731"/>
            <a:ext cx="86994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1.2.3   </a:t>
            </a:r>
            <a:r>
              <a:rPr kumimoji="0" lang="zh-CN" altLang="en-US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 度</a:t>
            </a:r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BDCADE53-8177-4AE3-BA16-FCF25054B32C}"/>
              </a:ext>
            </a:extLst>
          </p:cNvPr>
          <p:cNvSpPr>
            <a:spLocks/>
          </p:cNvSpPr>
          <p:nvPr/>
        </p:nvSpPr>
        <p:spPr bwMode="auto">
          <a:xfrm rot="659473">
            <a:off x="1983050" y="1132125"/>
            <a:ext cx="2472853" cy="1298862"/>
          </a:xfrm>
          <a:custGeom>
            <a:avLst/>
            <a:gdLst>
              <a:gd name="T0" fmla="*/ 0 w 1680"/>
              <a:gd name="T1" fmla="*/ 1715135859 h 496"/>
              <a:gd name="T2" fmla="*/ 2147483646 w 1680"/>
              <a:gd name="T3" fmla="*/ 55327263 h 496"/>
              <a:gd name="T4" fmla="*/ 2147483646 w 1680"/>
              <a:gd name="T5" fmla="*/ 1383174140 h 4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0" h="496">
                <a:moveTo>
                  <a:pt x="0" y="496"/>
                </a:moveTo>
                <a:cubicBezTo>
                  <a:pt x="220" y="264"/>
                  <a:pt x="440" y="32"/>
                  <a:pt x="720" y="16"/>
                </a:cubicBezTo>
                <a:cubicBezTo>
                  <a:pt x="1000" y="0"/>
                  <a:pt x="1340" y="200"/>
                  <a:pt x="1680" y="400"/>
                </a:cubicBezTo>
              </a:path>
            </a:pathLst>
          </a:custGeom>
          <a:noFill/>
          <a:ln w="28575" cmpd="sng">
            <a:solidFill>
              <a:srgbClr val="0070C0"/>
            </a:solidFill>
            <a:round/>
            <a:headEnd/>
            <a:tailEnd/>
          </a:ln>
          <a:effectLst>
            <a:outerShdw dist="25400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289EEE-A224-4670-9D90-C2ACF08491C6}"/>
              </a:ext>
            </a:extLst>
          </p:cNvPr>
          <p:cNvGrpSpPr/>
          <p:nvPr/>
        </p:nvGrpSpPr>
        <p:grpSpPr>
          <a:xfrm>
            <a:off x="1426956" y="753120"/>
            <a:ext cx="3483924" cy="3042968"/>
            <a:chOff x="5424776" y="1406335"/>
            <a:chExt cx="3483924" cy="3042968"/>
          </a:xfrm>
        </p:grpSpPr>
        <p:grpSp>
          <p:nvGrpSpPr>
            <p:cNvPr id="51" name="Group 44">
              <a:extLst>
                <a:ext uri="{FF2B5EF4-FFF2-40B4-BE49-F238E27FC236}">
                  <a16:creationId xmlns:a16="http://schemas.microsoft.com/office/drawing/2014/main" id="{17EB4EA5-2EE7-4783-9D42-E9E2C83DF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0872" y="1624649"/>
              <a:ext cx="3279775" cy="2678113"/>
              <a:chOff x="3237" y="288"/>
              <a:chExt cx="2066" cy="1687"/>
            </a:xfrm>
          </p:grpSpPr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8FE802C2-3DA3-4B21-A920-C93661E34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7" y="1676"/>
                <a:ext cx="180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15">
                <a:extLst>
                  <a:ext uri="{FF2B5EF4-FFF2-40B4-BE49-F238E27FC236}">
                    <a16:creationId xmlns:a16="http://schemas.microsoft.com/office/drawing/2014/main" id="{4D2638CE-38C3-4DC0-A222-96F2BA9BE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7" y="1676"/>
                <a:ext cx="230" cy="2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6">
                <a:extLst>
                  <a:ext uri="{FF2B5EF4-FFF2-40B4-BE49-F238E27FC236}">
                    <a16:creationId xmlns:a16="http://schemas.microsoft.com/office/drawing/2014/main" id="{CDFE50F7-104C-4432-A3AD-DDBD1F0D6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7" y="438"/>
                <a:ext cx="0" cy="12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Rectangle 23">
                <a:extLst>
                  <a:ext uri="{FF2B5EF4-FFF2-40B4-BE49-F238E27FC236}">
                    <a16:creationId xmlns:a16="http://schemas.microsoft.com/office/drawing/2014/main" id="{DA040704-BFA8-4E3E-AC8D-1922EE2C7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9" y="288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 dirty="0"/>
                  <a:t>z</a:t>
                </a:r>
                <a:endParaRPr lang="en-US" altLang="zh-CN" i="1" dirty="0"/>
              </a:p>
            </p:txBody>
          </p:sp>
          <p:sp>
            <p:nvSpPr>
              <p:cNvPr id="57" name="Rectangle 24">
                <a:extLst>
                  <a:ext uri="{FF2B5EF4-FFF2-40B4-BE49-F238E27FC236}">
                    <a16:creationId xmlns:a16="http://schemas.microsoft.com/office/drawing/2014/main" id="{6BC9160C-C805-4D2C-9EB4-401BEDF7A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632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 dirty="0"/>
                  <a:t>y</a:t>
                </a:r>
                <a:endParaRPr lang="en-US" altLang="zh-CN" i="1" dirty="0"/>
              </a:p>
            </p:txBody>
          </p:sp>
          <p:sp>
            <p:nvSpPr>
              <p:cNvPr id="58" name="Rectangle 25">
                <a:extLst>
                  <a:ext uri="{FF2B5EF4-FFF2-40B4-BE49-F238E27FC236}">
                    <a16:creationId xmlns:a16="http://schemas.microsoft.com/office/drawing/2014/main" id="{D657BC51-6E13-4597-A1D2-D7F43317B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3" y="1648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 dirty="0"/>
                  <a:t>x</a:t>
                </a:r>
                <a:endParaRPr lang="en-US" altLang="zh-CN" i="1" dirty="0"/>
              </a:p>
            </p:txBody>
          </p:sp>
          <p:sp>
            <p:nvSpPr>
              <p:cNvPr id="59" name="Rectangle 26">
                <a:extLst>
                  <a:ext uri="{FF2B5EF4-FFF2-40B4-BE49-F238E27FC236}">
                    <a16:creationId xmlns:a16="http://schemas.microsoft.com/office/drawing/2014/main" id="{D9FBB120-B523-49BB-8804-E69DC148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9" y="1413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 dirty="0"/>
                  <a:t>o</a:t>
                </a:r>
              </a:p>
            </p:txBody>
          </p:sp>
        </p:grp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642A190-B774-47D6-9FEF-7EA0F95E47DE}"/>
                </a:ext>
              </a:extLst>
            </p:cNvPr>
            <p:cNvSpPr/>
            <p:nvPr/>
          </p:nvSpPr>
          <p:spPr bwMode="auto">
            <a:xfrm>
              <a:off x="5424776" y="1406335"/>
              <a:ext cx="3483924" cy="3042968"/>
            </a:xfrm>
            <a:prstGeom prst="round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48">
            <a:extLst>
              <a:ext uri="{FF2B5EF4-FFF2-40B4-BE49-F238E27FC236}">
                <a16:creationId xmlns:a16="http://schemas.microsoft.com/office/drawing/2014/main" id="{9A6DB7A0-F5F1-4E09-A083-0F0DF6F6B531}"/>
              </a:ext>
            </a:extLst>
          </p:cNvPr>
          <p:cNvGrpSpPr>
            <a:grpSpLocks/>
          </p:cNvGrpSpPr>
          <p:nvPr/>
        </p:nvGrpSpPr>
        <p:grpSpPr bwMode="auto">
          <a:xfrm>
            <a:off x="1888179" y="1123836"/>
            <a:ext cx="733425" cy="2017713"/>
            <a:chOff x="3467" y="405"/>
            <a:chExt cx="462" cy="1271"/>
          </a:xfrm>
        </p:grpSpPr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9B0D4D6E-EE31-4F5E-BBF8-FDBBBCC88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7" y="663"/>
              <a:ext cx="328" cy="1013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u="sng" dirty="0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5205F5E7-32A9-4AC0-922F-B540B0AC3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405"/>
              <a:ext cx="3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/>
                <a:t>A</a:t>
              </a:r>
              <a:endParaRPr lang="en-US" altLang="zh-CN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BA9BA36-0AC7-4944-9ED6-06AAF8E87187}"/>
              </a:ext>
            </a:extLst>
          </p:cNvPr>
          <p:cNvGrpSpPr/>
          <p:nvPr/>
        </p:nvGrpSpPr>
        <p:grpSpPr>
          <a:xfrm>
            <a:off x="1888178" y="1381353"/>
            <a:ext cx="2500219" cy="1760195"/>
            <a:chOff x="5885998" y="2034567"/>
            <a:chExt cx="2500219" cy="1760195"/>
          </a:xfrm>
        </p:grpSpPr>
        <p:sp>
          <p:nvSpPr>
            <p:cNvPr id="66" name="Line 19">
              <a:extLst>
                <a:ext uri="{FF2B5EF4-FFF2-40B4-BE49-F238E27FC236}">
                  <a16:creationId xmlns:a16="http://schemas.microsoft.com/office/drawing/2014/main" id="{B2CE7F66-8363-4B8F-BB38-274042B68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5998" y="2366012"/>
              <a:ext cx="1992312" cy="1428750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67" name="Rectangle 30">
              <a:extLst>
                <a:ext uri="{FF2B5EF4-FFF2-40B4-BE49-F238E27FC236}">
                  <a16:creationId xmlns:a16="http://schemas.microsoft.com/office/drawing/2014/main" id="{8BA192DE-6CBA-40D5-98BC-9B3E94BA0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517" y="2034567"/>
              <a:ext cx="5207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/>
                <a:t>B</a:t>
              </a:r>
              <a:endParaRPr lang="en-US" altLang="zh-CN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04826EA-2324-4AE7-8300-800A1104A204}"/>
              </a:ext>
            </a:extLst>
          </p:cNvPr>
          <p:cNvGrpSpPr/>
          <p:nvPr/>
        </p:nvGrpSpPr>
        <p:grpSpPr>
          <a:xfrm>
            <a:off x="2405703" y="1522625"/>
            <a:ext cx="1447800" cy="523220"/>
            <a:chOff x="6403523" y="2175840"/>
            <a:chExt cx="1447800" cy="523220"/>
          </a:xfrm>
        </p:grpSpPr>
        <p:sp>
          <p:nvSpPr>
            <p:cNvPr id="70" name="Line 22">
              <a:extLst>
                <a:ext uri="{FF2B5EF4-FFF2-40B4-BE49-F238E27FC236}">
                  <a16:creationId xmlns:a16="http://schemas.microsoft.com/office/drawing/2014/main" id="{444A204C-1842-4E07-9FC6-6066101A5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523" y="2200914"/>
              <a:ext cx="1447800" cy="1524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60AA875-5A4E-4127-A82C-54D3509972F7}"/>
                    </a:ext>
                  </a:extLst>
                </p:cNvPr>
                <p:cNvSpPr/>
                <p:nvPr/>
              </p:nvSpPr>
              <p:spPr>
                <a:xfrm rot="464495">
                  <a:off x="6498756" y="2175840"/>
                  <a:ext cx="9140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m:rPr>
                            <m:nor/>
                          </m:rP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groupChr>
                          <m:groupChrPr>
                            <m:chr m:val="⇀"/>
                            <m:pos m:val="top"/>
                            <m:vertJc m:val="bot"/>
                            <m:ctrlPr>
                              <a:rPr lang="zh-CN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60AA875-5A4E-4127-A82C-54D350997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64495">
                  <a:off x="6498756" y="2175840"/>
                  <a:ext cx="91403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25">
            <a:extLst>
              <a:ext uri="{FF2B5EF4-FFF2-40B4-BE49-F238E27FC236}">
                <a16:creationId xmlns:a16="http://schemas.microsoft.com/office/drawing/2014/main" id="{D6F2E041-F8CB-4100-AFD4-9E9D3E59E17F}"/>
              </a:ext>
            </a:extLst>
          </p:cNvPr>
          <p:cNvGrpSpPr>
            <a:grpSpLocks/>
          </p:cNvGrpSpPr>
          <p:nvPr/>
        </p:nvGrpSpPr>
        <p:grpSpPr bwMode="auto">
          <a:xfrm>
            <a:off x="2361257" y="653146"/>
            <a:ext cx="504825" cy="879475"/>
            <a:chOff x="4242" y="1942"/>
            <a:chExt cx="318" cy="554"/>
          </a:xfrm>
        </p:grpSpPr>
        <p:sp>
          <p:nvSpPr>
            <p:cNvPr id="76" name="Line 26">
              <a:extLst>
                <a:ext uri="{FF2B5EF4-FFF2-40B4-BE49-F238E27FC236}">
                  <a16:creationId xmlns:a16="http://schemas.microsoft.com/office/drawing/2014/main" id="{BA87F388-F062-45FA-BAE1-E2B75D08D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2112"/>
              <a:ext cx="288" cy="384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" name="Object 27">
              <a:extLst>
                <a:ext uri="{FF2B5EF4-FFF2-40B4-BE49-F238E27FC236}">
                  <a16:creationId xmlns:a16="http://schemas.microsoft.com/office/drawing/2014/main" id="{42F85E8C-67BB-4CD1-96D1-647CD3F5B8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2" y="1942"/>
            <a:ext cx="258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2181141" imgH="3066908" progId="Equation.3">
                    <p:embed/>
                  </p:oleObj>
                </mc:Choice>
                <mc:Fallback>
                  <p:oleObj name="公式" r:id="rId12" imgW="2181141" imgH="3066908" progId="Equation.3">
                    <p:embed/>
                    <p:pic>
                      <p:nvPicPr>
                        <p:cNvPr id="77" name="Object 27">
                          <a:extLst>
                            <a:ext uri="{FF2B5EF4-FFF2-40B4-BE49-F238E27FC236}">
                              <a16:creationId xmlns:a16="http://schemas.microsoft.com/office/drawing/2014/main" id="{42F85E8C-67BB-4CD1-96D1-647CD3F5B8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2" y="1942"/>
                          <a:ext cx="258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2DEF5D-B260-449B-9A29-59ED78268EAE}"/>
              </a:ext>
            </a:extLst>
          </p:cNvPr>
          <p:cNvGrpSpPr/>
          <p:nvPr/>
        </p:nvGrpSpPr>
        <p:grpSpPr>
          <a:xfrm>
            <a:off x="5219144" y="734105"/>
            <a:ext cx="5065000" cy="1166361"/>
            <a:chOff x="5219144" y="734105"/>
            <a:chExt cx="5065000" cy="116636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2923AE1-4D80-4DF9-B498-52D13305FBBF}"/>
                </a:ext>
              </a:extLst>
            </p:cNvPr>
            <p:cNvSpPr/>
            <p:nvPr/>
          </p:nvSpPr>
          <p:spPr>
            <a:xfrm>
              <a:off x="5219144" y="734105"/>
              <a:ext cx="5065000" cy="1166361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6294E2F9-040C-4F6F-A3A6-DA216FC74B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06153" y="766377"/>
            <a:ext cx="472440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724280" imgH="1117440" progId="Equation.DSMT4">
                    <p:embed/>
                  </p:oleObj>
                </mc:Choice>
                <mc:Fallback>
                  <p:oleObj name="Equation" r:id="rId14" imgW="4724280" imgH="1117440" progId="Equation.DSMT4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6294E2F9-040C-4F6F-A3A6-DA216FC74B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406153" y="766377"/>
                          <a:ext cx="4724400" cy="11176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0AB4309-CC05-4037-8DB6-994A905BB4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0722" y="4050611"/>
          <a:ext cx="49403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940280" imgH="1066680" progId="Equation.DSMT4">
                  <p:embed/>
                </p:oleObj>
              </mc:Choice>
              <mc:Fallback>
                <p:oleObj name="Equation" r:id="rId16" imgW="4940280" imgH="10666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0AB4309-CC05-4037-8DB6-994A905BB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80722" y="4050611"/>
                        <a:ext cx="4940301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4589DDA-E6D8-457F-8989-93ABD5B2B1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6505" y="4246566"/>
          <a:ext cx="3149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149280" imgH="647640" progId="Equation.DSMT4">
                  <p:embed/>
                </p:oleObj>
              </mc:Choice>
              <mc:Fallback>
                <p:oleObj name="Equation" r:id="rId18" imgW="3149280" imgH="6476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4589DDA-E6D8-457F-8989-93ABD5B2B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66505" y="4246566"/>
                        <a:ext cx="31496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CFDC64F5-D7F2-41AC-BCE2-8591C4CC56E4}"/>
              </a:ext>
            </a:extLst>
          </p:cNvPr>
          <p:cNvGrpSpPr/>
          <p:nvPr/>
        </p:nvGrpSpPr>
        <p:grpSpPr>
          <a:xfrm>
            <a:off x="5256955" y="2527330"/>
            <a:ext cx="1867745" cy="523220"/>
            <a:chOff x="5047405" y="2581159"/>
            <a:chExt cx="1867745" cy="523220"/>
          </a:xfrm>
        </p:grpSpPr>
        <p:sp>
          <p:nvSpPr>
            <p:cNvPr id="53265" name="Text Box 30">
              <a:extLst>
                <a:ext uri="{FF2B5EF4-FFF2-40B4-BE49-F238E27FC236}">
                  <a16:creationId xmlns:a16="http://schemas.microsoft.com/office/drawing/2014/main" id="{E9E8D23B-9D6F-417E-967A-8440B52C9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405" y="2581159"/>
              <a:ext cx="186774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Ø"/>
              </a:pP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是矢量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D33BA538-EF25-477E-9B52-0F81BB3D5A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70712" y="2680775"/>
            <a:ext cx="266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66400" imgH="380880" progId="Equation.DSMT4">
                    <p:embed/>
                  </p:oleObj>
                </mc:Choice>
                <mc:Fallback>
                  <p:oleObj name="Equation" r:id="rId20" imgW="266400" imgH="38088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D33BA538-EF25-477E-9B52-0F81BB3D5A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470712" y="2680775"/>
                          <a:ext cx="266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" name="Text Box 7">
            <a:extLst>
              <a:ext uri="{FF2B5EF4-FFF2-40B4-BE49-F238E27FC236}">
                <a16:creationId xmlns:a16="http://schemas.microsoft.com/office/drawing/2014/main" id="{D0F517CC-E164-4FF6-8232-B21D81105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077" y="5799609"/>
            <a:ext cx="309721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速度的大小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速率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8" name="对象 77">
            <a:extLst>
              <a:ext uri="{FF2B5EF4-FFF2-40B4-BE49-F238E27FC236}">
                <a16:creationId xmlns:a16="http://schemas.microsoft.com/office/drawing/2014/main" id="{5967DF28-0AB2-4B25-B521-7AD45FAE4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7265" y="5636781"/>
          <a:ext cx="4038480" cy="78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038480" imgH="787320" progId="Equation.DSMT4">
                  <p:embed/>
                </p:oleObj>
              </mc:Choice>
              <mc:Fallback>
                <p:oleObj name="Equation" r:id="rId22" imgW="4038480" imgH="787320" progId="Equation.DSMT4">
                  <p:embed/>
                  <p:pic>
                    <p:nvPicPr>
                      <p:cNvPr id="78" name="对象 77">
                        <a:extLst>
                          <a:ext uri="{FF2B5EF4-FFF2-40B4-BE49-F238E27FC236}">
                            <a16:creationId xmlns:a16="http://schemas.microsoft.com/office/drawing/2014/main" id="{5967DF28-0AB2-4B25-B521-7AD45FAE4E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47265" y="5636781"/>
                        <a:ext cx="4038480" cy="78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EE2A5E4A-6F02-42D0-9AF1-2C263E4A7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5607" y="2358751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431640" imgH="431640" progId="Equation.DSMT4">
                  <p:embed/>
                </p:oleObj>
              </mc:Choice>
              <mc:Fallback>
                <p:oleObj name="Equation" r:id="rId24" imgW="431640" imgH="43164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EE2A5E4A-6F02-42D0-9AF1-2C263E4A75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025607" y="2358751"/>
                        <a:ext cx="431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B86DCFF7-6DC6-4F60-9835-2210A75BB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706" y="2093024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431640" imgH="431640" progId="Equation.DSMT4">
                  <p:embed/>
                </p:oleObj>
              </mc:Choice>
              <mc:Fallback>
                <p:oleObj name="Equation" r:id="rId26" imgW="431640" imgH="43164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B86DCFF7-6DC6-4F60-9835-2210A75BB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222706" y="2093024"/>
                        <a:ext cx="431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D96E0F10-89A1-4DED-A6E8-04466F9E9120}"/>
              </a:ext>
            </a:extLst>
          </p:cNvPr>
          <p:cNvGrpSpPr/>
          <p:nvPr/>
        </p:nvGrpSpPr>
        <p:grpSpPr>
          <a:xfrm>
            <a:off x="1907856" y="1048691"/>
            <a:ext cx="2186473" cy="2092857"/>
            <a:chOff x="1907856" y="1048691"/>
            <a:chExt cx="2186473" cy="2092857"/>
          </a:xfrm>
        </p:grpSpPr>
        <p:sp>
          <p:nvSpPr>
            <p:cNvPr id="73" name="Line 23">
              <a:extLst>
                <a:ext uri="{FF2B5EF4-FFF2-40B4-BE49-F238E27FC236}">
                  <a16:creationId xmlns:a16="http://schemas.microsoft.com/office/drawing/2014/main" id="{0CB7F456-1595-4541-BC88-C646606B3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4171" y="1399496"/>
              <a:ext cx="1130755" cy="12901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2C659AA1-AD11-4964-9CDA-12B844094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629" y="1048691"/>
              <a:ext cx="5207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/>
                <a:t>B</a:t>
              </a:r>
              <a:endParaRPr lang="en-US" altLang="zh-CN" dirty="0"/>
            </a:p>
          </p:txBody>
        </p:sp>
        <p:sp>
          <p:nvSpPr>
            <p:cNvPr id="79" name="Line 19">
              <a:extLst>
                <a:ext uri="{FF2B5EF4-FFF2-40B4-BE49-F238E27FC236}">
                  <a16:creationId xmlns:a16="http://schemas.microsoft.com/office/drawing/2014/main" id="{21088411-14E3-4B85-AC0D-40B64A558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7856" y="1444683"/>
              <a:ext cx="1651577" cy="1696865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A5F699-E914-460D-BE40-743121592092}"/>
              </a:ext>
            </a:extLst>
          </p:cNvPr>
          <p:cNvGrpSpPr/>
          <p:nvPr/>
        </p:nvGrpSpPr>
        <p:grpSpPr>
          <a:xfrm>
            <a:off x="1888178" y="734105"/>
            <a:ext cx="1776611" cy="2389325"/>
            <a:chOff x="1888178" y="734105"/>
            <a:chExt cx="1776611" cy="2389325"/>
          </a:xfrm>
        </p:grpSpPr>
        <p:sp>
          <p:nvSpPr>
            <p:cNvPr id="74" name="Line 23">
              <a:extLst>
                <a:ext uri="{FF2B5EF4-FFF2-40B4-BE49-F238E27FC236}">
                  <a16:creationId xmlns:a16="http://schemas.microsoft.com/office/drawing/2014/main" id="{22ACCDAB-82EA-4A3E-8A71-8B109F5D3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2874" y="1194031"/>
              <a:ext cx="852748" cy="340969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F69549CA-3C54-40AB-AB5D-CE381131F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8178" y="1235536"/>
              <a:ext cx="1391383" cy="1887894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81" name="Rectangle 30">
              <a:extLst>
                <a:ext uri="{FF2B5EF4-FFF2-40B4-BE49-F238E27FC236}">
                  <a16:creationId xmlns:a16="http://schemas.microsoft.com/office/drawing/2014/main" id="{C8156307-E42A-4D25-A9F4-47A4F288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089" y="734105"/>
              <a:ext cx="5207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/>
                <a:t>B</a:t>
              </a:r>
              <a:endParaRPr lang="en-US" altLang="zh-CN" dirty="0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0126B2-E22C-474D-92AB-2F4E7834410D}"/>
              </a:ext>
            </a:extLst>
          </p:cNvPr>
          <p:cNvSpPr txBox="1"/>
          <p:nvPr/>
        </p:nvSpPr>
        <p:spPr>
          <a:xfrm>
            <a:off x="7029424" y="2609428"/>
            <a:ext cx="2623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方向：</a:t>
            </a:r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切线方向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31A5FC-6338-EAE9-330E-535ED6D57E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46695"/>
            <a:ext cx="574357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/>
      <p:bldP spid="110627" grpId="0"/>
      <p:bldP spid="72" grpId="0"/>
      <p:bldP spid="8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89E346-2B47-FAC7-8E3B-DB3E309BC5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568" y="1700495"/>
            <a:ext cx="11476190" cy="4523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8AF77D-3D0E-5E5C-E639-7EE3BEE594D1}"/>
              </a:ext>
            </a:extLst>
          </p:cNvPr>
          <p:cNvSpPr txBox="1"/>
          <p:nvPr/>
        </p:nvSpPr>
        <p:spPr>
          <a:xfrm>
            <a:off x="9392367" y="2158651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975973-6FFC-ECD8-AA13-64A95895C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500"/>
            <a:ext cx="964882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52314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1765A-4F3A-66D7-FF0C-BFB62649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5050" cy="5905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ABEDAD-78DE-73B9-0DD1-35ED6115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7" y="2063224"/>
            <a:ext cx="9684675" cy="157657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F0CABB-E80B-657C-3C7C-3023708C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7" y="4481286"/>
            <a:ext cx="10510504" cy="157657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64FD2D-4CDF-B644-0ED2-4CF3525EE63C}"/>
              </a:ext>
            </a:extLst>
          </p:cNvPr>
          <p:cNvSpPr txBox="1"/>
          <p:nvPr/>
        </p:nvSpPr>
        <p:spPr>
          <a:xfrm>
            <a:off x="9184395" y="2895593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024AA3-6B4F-9CA6-09CE-6D38C73D8B0B}"/>
              </a:ext>
            </a:extLst>
          </p:cNvPr>
          <p:cNvSpPr txBox="1"/>
          <p:nvPr/>
        </p:nvSpPr>
        <p:spPr>
          <a:xfrm>
            <a:off x="1662157" y="5269573"/>
            <a:ext cx="6137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波以 </a:t>
            </a:r>
            <a:r>
              <a:rPr lang="en-US" altLang="zh-CN" sz="2000" dirty="0">
                <a:solidFill>
                  <a:srgbClr val="FF0000"/>
                </a:solidFill>
              </a:rPr>
              <a:t>u </a:t>
            </a:r>
            <a:r>
              <a:rPr lang="zh-CN" altLang="en-US" sz="2000" dirty="0">
                <a:solidFill>
                  <a:srgbClr val="FF0000"/>
                </a:solidFill>
              </a:rPr>
              <a:t>的速度传了 </a:t>
            </a:r>
            <a:r>
              <a:rPr lang="en-US" altLang="zh-CN" sz="2000" dirty="0">
                <a:solidFill>
                  <a:srgbClr val="FF0000"/>
                </a:solidFill>
              </a:rPr>
              <a:t>x </a:t>
            </a:r>
            <a:r>
              <a:rPr lang="zh-CN" altLang="en-US" sz="2000" dirty="0">
                <a:solidFill>
                  <a:srgbClr val="FF0000"/>
                </a:solidFill>
              </a:rPr>
              <a:t>的距离所用的时间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A551D0-5411-EE91-EFDA-3EEDFB42EC24}"/>
              </a:ext>
            </a:extLst>
          </p:cNvPr>
          <p:cNvSpPr txBox="1"/>
          <p:nvPr/>
        </p:nvSpPr>
        <p:spPr>
          <a:xfrm>
            <a:off x="7138225" y="5375973"/>
            <a:ext cx="489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以 </a:t>
            </a:r>
            <a:r>
              <a:rPr lang="en-US" altLang="zh-CN" sz="2000" dirty="0">
                <a:solidFill>
                  <a:srgbClr val="FF0000"/>
                </a:solidFill>
              </a:rPr>
              <a:t>u </a:t>
            </a:r>
            <a:r>
              <a:rPr lang="zh-CN" altLang="en-US" sz="2000" dirty="0">
                <a:solidFill>
                  <a:srgbClr val="FF0000"/>
                </a:solidFill>
              </a:rPr>
              <a:t>的速度传了 </a:t>
            </a:r>
            <a:r>
              <a:rPr lang="en-US" altLang="zh-CN" sz="2000" dirty="0">
                <a:solidFill>
                  <a:srgbClr val="FF0000"/>
                </a:solidFill>
              </a:rPr>
              <a:t>x </a:t>
            </a:r>
            <a:r>
              <a:rPr lang="zh-CN" altLang="en-US" sz="2000" dirty="0">
                <a:solidFill>
                  <a:srgbClr val="FF0000"/>
                </a:solidFill>
              </a:rPr>
              <a:t>的距离后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zh-CN" altLang="en-US" sz="2000" dirty="0">
                <a:solidFill>
                  <a:srgbClr val="FF0000"/>
                </a:solidFill>
              </a:rPr>
              <a:t>产生的相位差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69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1765A-4F3A-66D7-FF0C-BFB62649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5050" cy="5905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7B1BF4-5A05-D96C-E707-652B75989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049"/>
          <a:stretch/>
        </p:blipFill>
        <p:spPr>
          <a:xfrm>
            <a:off x="241175" y="1251751"/>
            <a:ext cx="11709648" cy="9622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7337DE-33F9-E876-A79E-EC2B58290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643" y="2497296"/>
            <a:ext cx="11922712" cy="4038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8A9922-6C29-D279-1A26-C91F501FF708}"/>
              </a:ext>
            </a:extLst>
          </p:cNvPr>
          <p:cNvSpPr txBox="1"/>
          <p:nvPr/>
        </p:nvSpPr>
        <p:spPr>
          <a:xfrm>
            <a:off x="5346976" y="1668824"/>
            <a:ext cx="154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544m/s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BDC573E-F0ED-DC82-CB17-5A2843FCF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90330"/>
              </p:ext>
            </p:extLst>
          </p:nvPr>
        </p:nvGraphicFramePr>
        <p:xfrm>
          <a:off x="3519487" y="3592627"/>
          <a:ext cx="2032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622080" progId="Equation.DSMT4">
                  <p:embed/>
                </p:oleObj>
              </mc:Choice>
              <mc:Fallback>
                <p:oleObj name="Equation" r:id="rId5" imgW="2031840" imgH="622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A39E91-C703-5A63-2001-B92C44FE4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9487" y="3592627"/>
                        <a:ext cx="2032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F21F880-AF40-716D-C1CD-55B9D3BDA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592820"/>
              </p:ext>
            </p:extLst>
          </p:nvPr>
        </p:nvGraphicFramePr>
        <p:xfrm>
          <a:off x="4224533" y="5993383"/>
          <a:ext cx="621909" cy="3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190440" progId="Equation.DSMT4">
                  <p:embed/>
                </p:oleObj>
              </mc:Choice>
              <mc:Fallback>
                <p:oleObj name="Equation" r:id="rId7" imgW="368280" imgH="1904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8FDA25F-073D-C990-9B61-F97D6D6F60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4533" y="5993383"/>
                        <a:ext cx="621909" cy="321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006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4F2A49-AC45-C643-A872-D67D7F6DC6EE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7543994-71C7-8F4A-BE77-69FDFE530171}"/>
              </a:ext>
            </a:extLst>
          </p:cNvPr>
          <p:cNvSpPr txBox="1"/>
          <p:nvPr/>
        </p:nvSpPr>
        <p:spPr>
          <a:xfrm>
            <a:off x="938212" y="933331"/>
            <a:ext cx="5476143" cy="42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0" indent="-533400" algn="just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一平面余弦波在             时波形图如图所示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45C2E59-696D-5144-9181-BC9024BB35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680" y="839509"/>
          <a:ext cx="762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622080" progId="Equation.DSMT4">
                  <p:embed/>
                </p:oleObj>
              </mc:Choice>
              <mc:Fallback>
                <p:oleObj name="Equation" r:id="rId3" imgW="761760" imgH="6220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45C2E59-696D-5144-9181-BC9024BB3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680" y="839509"/>
                        <a:ext cx="762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AF92BE8-5345-4B4B-8832-806A1CD99F43}"/>
              </a:ext>
            </a:extLst>
          </p:cNvPr>
          <p:cNvSpPr txBox="1"/>
          <p:nvPr/>
        </p:nvSpPr>
        <p:spPr>
          <a:xfrm>
            <a:off x="1294776" y="1393675"/>
            <a:ext cx="302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画出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时波形图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1C9235-A25C-F247-9F78-0C093CEC0083}"/>
              </a:ext>
            </a:extLst>
          </p:cNvPr>
          <p:cNvSpPr txBox="1"/>
          <p:nvPr/>
        </p:nvSpPr>
        <p:spPr>
          <a:xfrm>
            <a:off x="4117940" y="1419666"/>
            <a:ext cx="302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点振动方程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441905-C8DA-EA43-BDEC-EFCB32ED1019}"/>
              </a:ext>
            </a:extLst>
          </p:cNvPr>
          <p:cNvSpPr txBox="1"/>
          <p:nvPr/>
        </p:nvSpPr>
        <p:spPr>
          <a:xfrm>
            <a:off x="1306206" y="1799669"/>
            <a:ext cx="2186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求波动方程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E66AC6-B552-6C4A-ABF0-77E8006B7256}"/>
              </a:ext>
            </a:extLst>
          </p:cNvPr>
          <p:cNvSpPr txBox="1"/>
          <p:nvPr/>
        </p:nvSpPr>
        <p:spPr>
          <a:xfrm>
            <a:off x="788514" y="2362825"/>
            <a:ext cx="71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解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C2D653-3699-2546-B002-ADA5FE26550F}"/>
              </a:ext>
            </a:extLst>
          </p:cNvPr>
          <p:cNvGrpSpPr/>
          <p:nvPr/>
        </p:nvGrpSpPr>
        <p:grpSpPr>
          <a:xfrm>
            <a:off x="1061566" y="2208998"/>
            <a:ext cx="6464442" cy="622300"/>
            <a:chOff x="1306206" y="2710861"/>
            <a:chExt cx="4713247" cy="62230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17D1CB4-F707-3046-B509-FAE85D4045BC}"/>
                </a:ext>
              </a:extLst>
            </p:cNvPr>
            <p:cNvSpPr txBox="1"/>
            <p:nvPr/>
          </p:nvSpPr>
          <p:spPr>
            <a:xfrm>
              <a:off x="1306206" y="2752219"/>
              <a:ext cx="4713247" cy="472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33400" marR="0" lvl="0" indent="-533400" algn="l" defTabSz="914400" rtl="0" eaLnBrk="1" fontAlgn="auto" latinLnBrk="0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把                波形沿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-x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方向平移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3/4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个周期</a:t>
              </a: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AA36C631-C2E8-FB44-87CD-CD90497B40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56324" y="2710861"/>
            <a:ext cx="7620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62177" imgH="622102" progId="Equation.DSMT4">
                    <p:embed/>
                  </p:oleObj>
                </mc:Choice>
                <mc:Fallback>
                  <p:oleObj name="Equation" r:id="rId5" imgW="762177" imgH="622102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AA36C631-C2E8-FB44-87CD-CD90497B40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56324" y="2710861"/>
                          <a:ext cx="762000" cy="622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89B1D8A-C4C4-C74B-B59E-C7E3E9185045}"/>
              </a:ext>
            </a:extLst>
          </p:cNvPr>
          <p:cNvSpPr txBox="1"/>
          <p:nvPr/>
        </p:nvSpPr>
        <p:spPr>
          <a:xfrm>
            <a:off x="1062994" y="2879169"/>
            <a:ext cx="3523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处质点振动方程为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DCC537C-1757-3843-B1F5-96AC9312ED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1975" y="2910979"/>
          <a:ext cx="2006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06280" imgH="368280" progId="Equation.DSMT4">
                  <p:embed/>
                </p:oleObj>
              </mc:Choice>
              <mc:Fallback>
                <p:oleObj name="Equation" r:id="rId7" imgW="2006280" imgH="3682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DCC537C-1757-3843-B1F5-96AC9312E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1975" y="2910979"/>
                        <a:ext cx="20066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8DFDC12-7215-444B-857D-EFC52D6153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0517" y="3526155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920" imgH="241200" progId="Equation.DSMT4">
                  <p:embed/>
                </p:oleObj>
              </mc:Choice>
              <mc:Fallback>
                <p:oleObj name="Equation" r:id="rId9" imgW="1015920" imgH="2412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38DFDC12-7215-444B-857D-EFC52D6153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0517" y="3526155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24B1E51-A83C-3449-B538-E6685B1962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7778" y="3348124"/>
          <a:ext cx="3632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32040" imgH="622080" progId="Equation.DSMT4">
                  <p:embed/>
                </p:oleObj>
              </mc:Choice>
              <mc:Fallback>
                <p:oleObj name="Equation" r:id="rId11" imgW="3632040" imgH="6220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C24B1E51-A83C-3449-B538-E6685B196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37778" y="3348124"/>
                        <a:ext cx="3632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720CC4-5AAC-334B-9ED3-9FCE0325ECBB}"/>
              </a:ext>
            </a:extLst>
          </p:cNvPr>
          <p:cNvGrpSpPr/>
          <p:nvPr/>
        </p:nvGrpSpPr>
        <p:grpSpPr>
          <a:xfrm>
            <a:off x="1199741" y="4147450"/>
            <a:ext cx="4627245" cy="400110"/>
            <a:chOff x="2125980" y="5047822"/>
            <a:chExt cx="4627245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5811EFE-1957-EE42-9BD6-D174B60C7FBF}"/>
                </a:ext>
              </a:extLst>
            </p:cNvPr>
            <p:cNvSpPr txBox="1"/>
            <p:nvPr/>
          </p:nvSpPr>
          <p:spPr>
            <a:xfrm>
              <a:off x="2591437" y="5047822"/>
              <a:ext cx="41617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处质点由平衡位置向下振动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509C66D9-9D29-694E-92BA-49787FFAB0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5980" y="5112443"/>
            <a:ext cx="5207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20560" imgH="241200" progId="Equation.DSMT4">
                    <p:embed/>
                  </p:oleObj>
                </mc:Choice>
                <mc:Fallback>
                  <p:oleObj name="Equation" r:id="rId13" imgW="520560" imgH="2412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509C66D9-9D29-694E-92BA-49787FFAB0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25980" y="5112443"/>
                          <a:ext cx="5207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8C1C48D-F67D-B440-A308-7B6F3CE8C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9337" y="4914629"/>
          <a:ext cx="292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60" imgH="190440" progId="Equation.DSMT4">
                  <p:embed/>
                </p:oleObj>
              </mc:Choice>
              <mc:Fallback>
                <p:oleObj name="Equation" r:id="rId15" imgW="291960" imgH="1904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8C1C48D-F67D-B440-A308-7B6F3CE8C3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79337" y="4914629"/>
                        <a:ext cx="2921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8DF52AE-3A09-5F48-80E2-F9832F2BE1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580" y="4659296"/>
          <a:ext cx="3124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124080" imgH="698400" progId="Equation.DSMT4">
                  <p:embed/>
                </p:oleObj>
              </mc:Choice>
              <mc:Fallback>
                <p:oleObj name="Equation" r:id="rId17" imgW="3124080" imgH="6984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8DF52AE-3A09-5F48-80E2-F9832F2BE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19580" y="4659296"/>
                        <a:ext cx="31242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4A3D1A57-EB9B-AF47-AF31-2990128D70E9}"/>
              </a:ext>
            </a:extLst>
          </p:cNvPr>
          <p:cNvSpPr txBox="1"/>
          <p:nvPr/>
        </p:nvSpPr>
        <p:spPr>
          <a:xfrm>
            <a:off x="1047750" y="5430266"/>
            <a:ext cx="3270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波动方程为：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B4033648-A6AF-6E4F-8492-778A407FB2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13" y="5922963"/>
          <a:ext cx="3302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301920" imgH="736560" progId="Equation.DSMT4">
                  <p:embed/>
                </p:oleObj>
              </mc:Choice>
              <mc:Fallback>
                <p:oleObj name="Equation" r:id="rId19" imgW="3301920" imgH="73656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B4033648-A6AF-6E4F-8492-778A407FB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4313" y="5922963"/>
                        <a:ext cx="3302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512F7401-6F2E-4C4F-AD99-E83B58B93807}"/>
              </a:ext>
            </a:extLst>
          </p:cNvPr>
          <p:cNvGrpSpPr/>
          <p:nvPr/>
        </p:nvGrpSpPr>
        <p:grpSpPr>
          <a:xfrm>
            <a:off x="7097634" y="226903"/>
            <a:ext cx="4034602" cy="1865431"/>
            <a:chOff x="7333872" y="2108440"/>
            <a:chExt cx="3464916" cy="160203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9E070FE-1D13-E742-8F26-F02AD1A94D77}"/>
                </a:ext>
              </a:extLst>
            </p:cNvPr>
            <p:cNvGrpSpPr/>
            <p:nvPr/>
          </p:nvGrpSpPr>
          <p:grpSpPr>
            <a:xfrm>
              <a:off x="7333872" y="2108440"/>
              <a:ext cx="3464916" cy="1602032"/>
              <a:chOff x="7333872" y="2108440"/>
              <a:chExt cx="3464916" cy="1602032"/>
            </a:xfrm>
          </p:grpSpPr>
          <p:grpSp>
            <p:nvGrpSpPr>
              <p:cNvPr id="33" name="Group 1041">
                <a:extLst>
                  <a:ext uri="{FF2B5EF4-FFF2-40B4-BE49-F238E27FC236}">
                    <a16:creationId xmlns:a16="http://schemas.microsoft.com/office/drawing/2014/main" id="{A8874636-AEA9-DB48-B73E-AC4C3DAA35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33872" y="2108440"/>
                <a:ext cx="3464916" cy="1602032"/>
                <a:chOff x="128" y="951"/>
                <a:chExt cx="2852" cy="1481"/>
              </a:xfrm>
            </p:grpSpPr>
            <p:sp>
              <p:nvSpPr>
                <p:cNvPr id="35" name="Rectangle 1042">
                  <a:extLst>
                    <a:ext uri="{FF2B5EF4-FFF2-40B4-BE49-F238E27FC236}">
                      <a16:creationId xmlns:a16="http://schemas.microsoft.com/office/drawing/2014/main" id="{AEF0C3F6-964C-4F40-BA83-8ED237E43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1034"/>
                  <a:ext cx="2572" cy="139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Line 1048">
                  <a:extLst>
                    <a:ext uri="{FF2B5EF4-FFF2-40B4-BE49-F238E27FC236}">
                      <a16:creationId xmlns:a16="http://schemas.microsoft.com/office/drawing/2014/main" id="{28388D03-B199-9E43-9706-3DDBDEE2A8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3" y="1753"/>
                  <a:ext cx="2397" cy="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Line 1049">
                  <a:extLst>
                    <a:ext uri="{FF2B5EF4-FFF2-40B4-BE49-F238E27FC236}">
                      <a16:creationId xmlns:a16="http://schemas.microsoft.com/office/drawing/2014/main" id="{318B512A-35B6-9540-912B-43A9ADEAD2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53" y="1111"/>
                  <a:ext cx="0" cy="1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aphicFrame>
              <p:nvGraphicFramePr>
                <p:cNvPr id="38" name="Object 1050">
                  <a:extLst>
                    <a:ext uri="{FF2B5EF4-FFF2-40B4-BE49-F238E27FC236}">
                      <a16:creationId xmlns:a16="http://schemas.microsoft.com/office/drawing/2014/main" id="{D246EEA0-A922-A94E-B59C-7A9AB28E4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67" y="1027"/>
                <a:ext cx="325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583920" imgH="291960" progId="Equation.DSMT4">
                        <p:embed/>
                      </p:oleObj>
                    </mc:Choice>
                    <mc:Fallback>
                      <p:oleObj name="Equation" r:id="rId21" imgW="583920" imgH="291960" progId="Equation.DSMT4">
                        <p:embed/>
                        <p:pic>
                          <p:nvPicPr>
                            <p:cNvPr id="38" name="Object 1050">
                              <a:extLst>
                                <a:ext uri="{FF2B5EF4-FFF2-40B4-BE49-F238E27FC236}">
                                  <a16:creationId xmlns:a16="http://schemas.microsoft.com/office/drawing/2014/main" id="{D246EEA0-A922-A94E-B59C-7A9AB28E401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7" y="1027"/>
                              <a:ext cx="325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1051">
                  <a:extLst>
                    <a:ext uri="{FF2B5EF4-FFF2-40B4-BE49-F238E27FC236}">
                      <a16:creationId xmlns:a16="http://schemas.microsoft.com/office/drawing/2014/main" id="{214B11BF-0758-C54B-9B3A-EBCFBAAA732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49" y="1571"/>
                <a:ext cx="331" cy="1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583920" imgH="291960" progId="Equation.DSMT4">
                        <p:embed/>
                      </p:oleObj>
                    </mc:Choice>
                    <mc:Fallback>
                      <p:oleObj name="Equation" r:id="rId23" imgW="583920" imgH="291960" progId="Equation.DSMT4">
                        <p:embed/>
                        <p:pic>
                          <p:nvPicPr>
                            <p:cNvPr id="39" name="Object 1051">
                              <a:extLst>
                                <a:ext uri="{FF2B5EF4-FFF2-40B4-BE49-F238E27FC236}">
                                  <a16:creationId xmlns:a16="http://schemas.microsoft.com/office/drawing/2014/main" id="{214B11BF-0758-C54B-9B3A-EBCFBAAA732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49" y="1571"/>
                              <a:ext cx="331" cy="1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" name="Line 1054">
                  <a:extLst>
                    <a:ext uri="{FF2B5EF4-FFF2-40B4-BE49-F238E27FC236}">
                      <a16:creationId xmlns:a16="http://schemas.microsoft.com/office/drawing/2014/main" id="{2C18843C-38F7-BC4E-9C52-FACEA3A195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393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Line 1055">
                  <a:extLst>
                    <a:ext uri="{FF2B5EF4-FFF2-40B4-BE49-F238E27FC236}">
                      <a16:creationId xmlns:a16="http://schemas.microsoft.com/office/drawing/2014/main" id="{8C9C865F-8A92-E848-8849-A5C3EA44ED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0" y="1387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Line 1056">
                  <a:extLst>
                    <a:ext uri="{FF2B5EF4-FFF2-40B4-BE49-F238E27FC236}">
                      <a16:creationId xmlns:a16="http://schemas.microsoft.com/office/drawing/2014/main" id="{B9906B04-1AD3-F84D-A609-6B0DAE8D4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98" y="1391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Line 1057">
                  <a:extLst>
                    <a:ext uri="{FF2B5EF4-FFF2-40B4-BE49-F238E27FC236}">
                      <a16:creationId xmlns:a16="http://schemas.microsoft.com/office/drawing/2014/main" id="{FDA775A3-5973-4F4B-B3BA-7DB37D9DF5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52" y="1391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Line 1058">
                  <a:extLst>
                    <a:ext uri="{FF2B5EF4-FFF2-40B4-BE49-F238E27FC236}">
                      <a16:creationId xmlns:a16="http://schemas.microsoft.com/office/drawing/2014/main" id="{0DAC8289-36EE-DF4B-B165-C9CE61F80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7" y="1387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Line 1060">
                  <a:extLst>
                    <a:ext uri="{FF2B5EF4-FFF2-40B4-BE49-F238E27FC236}">
                      <a16:creationId xmlns:a16="http://schemas.microsoft.com/office/drawing/2014/main" id="{E6678446-52DF-1041-AB97-30C9011484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98" y="1272"/>
                  <a:ext cx="461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aphicFrame>
              <p:nvGraphicFramePr>
                <p:cNvPr id="46" name="Object 1061">
                  <a:extLst>
                    <a:ext uri="{FF2B5EF4-FFF2-40B4-BE49-F238E27FC236}">
                      <a16:creationId xmlns:a16="http://schemas.microsoft.com/office/drawing/2014/main" id="{A82E2F3D-C92E-274A-80C8-EF7FAFEB21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4" y="1083"/>
                <a:ext cx="618" cy="1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104840" imgH="241200" progId="Equation.DSMT4">
                        <p:embed/>
                      </p:oleObj>
                    </mc:Choice>
                    <mc:Fallback>
                      <p:oleObj name="Equation" r:id="rId25" imgW="1104840" imgH="241200" progId="Equation.DSMT4">
                        <p:embed/>
                        <p:pic>
                          <p:nvPicPr>
                            <p:cNvPr id="46" name="Object 1061">
                              <a:extLst>
                                <a:ext uri="{FF2B5EF4-FFF2-40B4-BE49-F238E27FC236}">
                                  <a16:creationId xmlns:a16="http://schemas.microsoft.com/office/drawing/2014/main" id="{A82E2F3D-C92E-274A-80C8-EF7FAFEB21E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94" y="1083"/>
                              <a:ext cx="618" cy="1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" name="Object 1062">
                  <a:extLst>
                    <a:ext uri="{FF2B5EF4-FFF2-40B4-BE49-F238E27FC236}">
                      <a16:creationId xmlns:a16="http://schemas.microsoft.com/office/drawing/2014/main" id="{F1FEC8DF-5428-E54D-83E6-3A363E0C6D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8" y="1274"/>
                <a:ext cx="700" cy="1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257120" imgH="291960" progId="Equation.DSMT4">
                        <p:embed/>
                      </p:oleObj>
                    </mc:Choice>
                    <mc:Fallback>
                      <p:oleObj name="Equation" r:id="rId27" imgW="1257120" imgH="291960" progId="Equation.DSMT4">
                        <p:embed/>
                        <p:pic>
                          <p:nvPicPr>
                            <p:cNvPr id="47" name="Object 1062">
                              <a:extLst>
                                <a:ext uri="{FF2B5EF4-FFF2-40B4-BE49-F238E27FC236}">
                                  <a16:creationId xmlns:a16="http://schemas.microsoft.com/office/drawing/2014/main" id="{F1FEC8DF-5428-E54D-83E6-3A363E0C6D8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8" y="1274"/>
                              <a:ext cx="700" cy="1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8" name="Object 1063">
                  <a:extLst>
                    <a:ext uri="{FF2B5EF4-FFF2-40B4-BE49-F238E27FC236}">
                      <a16:creationId xmlns:a16="http://schemas.microsoft.com/office/drawing/2014/main" id="{FDACEE75-7DB3-2642-8D24-257BB0C46C0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9" y="2055"/>
                <a:ext cx="185" cy="1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9" imgW="393480" imgH="228600" progId="Equation.DSMT4">
                        <p:embed/>
                      </p:oleObj>
                    </mc:Choice>
                    <mc:Fallback>
                      <p:oleObj name="Equation" r:id="rId29" imgW="393480" imgH="228600" progId="Equation.DSMT4">
                        <p:embed/>
                        <p:pic>
                          <p:nvPicPr>
                            <p:cNvPr id="48" name="Object 1063">
                              <a:extLst>
                                <a:ext uri="{FF2B5EF4-FFF2-40B4-BE49-F238E27FC236}">
                                  <a16:creationId xmlns:a16="http://schemas.microsoft.com/office/drawing/2014/main" id="{FDACEE75-7DB3-2642-8D24-257BB0C46C0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9" y="2055"/>
                              <a:ext cx="185" cy="1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9" name="Text Box 1065">
                  <a:extLst>
                    <a:ext uri="{FF2B5EF4-FFF2-40B4-BE49-F238E27FC236}">
                      <a16:creationId xmlns:a16="http://schemas.microsoft.com/office/drawing/2014/main" id="{402DEDC0-7F1C-BE49-9348-E3EE4C8E7F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7" y="1715"/>
                  <a:ext cx="315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graphicFrame>
              <p:nvGraphicFramePr>
                <p:cNvPr id="50" name="Object 1061">
                  <a:extLst>
                    <a:ext uri="{FF2B5EF4-FFF2-40B4-BE49-F238E27FC236}">
                      <a16:creationId xmlns:a16="http://schemas.microsoft.com/office/drawing/2014/main" id="{6481B763-F6FD-3C4E-8D12-969026D6E6C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48" y="951"/>
                <a:ext cx="426" cy="3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1" imgW="761760" imgH="622080" progId="Equation.DSMT4">
                        <p:embed/>
                      </p:oleObj>
                    </mc:Choice>
                    <mc:Fallback>
                      <p:oleObj name="Equation" r:id="rId31" imgW="761760" imgH="622080" progId="Equation.DSMT4">
                        <p:embed/>
                        <p:pic>
                          <p:nvPicPr>
                            <p:cNvPr id="50" name="Object 1061">
                              <a:extLst>
                                <a:ext uri="{FF2B5EF4-FFF2-40B4-BE49-F238E27FC236}">
                                  <a16:creationId xmlns:a16="http://schemas.microsoft.com/office/drawing/2014/main" id="{6481B763-F6FD-3C4E-8D12-969026D6E6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48" y="951"/>
                              <a:ext cx="426" cy="3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" name="Freeform 1064">
                <a:extLst>
                  <a:ext uri="{FF2B5EF4-FFF2-40B4-BE49-F238E27FC236}">
                    <a16:creationId xmlns:a16="http://schemas.microsoft.com/office/drawing/2014/main" id="{ECB7AA72-6128-D944-9655-B6A886B4C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0903" y="2582158"/>
                <a:ext cx="2163586" cy="861790"/>
              </a:xfrm>
              <a:custGeom>
                <a:avLst/>
                <a:gdLst>
                  <a:gd name="T0" fmla="*/ 0 w 2533"/>
                  <a:gd name="T1" fmla="*/ 405 h 853"/>
                  <a:gd name="T2" fmla="*/ 218 w 2533"/>
                  <a:gd name="T3" fmla="*/ 112 h 853"/>
                  <a:gd name="T4" fmla="*/ 414 w 2533"/>
                  <a:gd name="T5" fmla="*/ 3 h 853"/>
                  <a:gd name="T6" fmla="*/ 605 w 2533"/>
                  <a:gd name="T7" fmla="*/ 112 h 853"/>
                  <a:gd name="T8" fmla="*/ 829 w 2533"/>
                  <a:gd name="T9" fmla="*/ 405 h 853"/>
                  <a:gd name="T10" fmla="*/ 1033 w 2533"/>
                  <a:gd name="T11" fmla="*/ 711 h 853"/>
                  <a:gd name="T12" fmla="*/ 1243 w 2533"/>
                  <a:gd name="T13" fmla="*/ 852 h 853"/>
                  <a:gd name="T14" fmla="*/ 1455 w 2533"/>
                  <a:gd name="T15" fmla="*/ 717 h 853"/>
                  <a:gd name="T16" fmla="*/ 1658 w 2533"/>
                  <a:gd name="T17" fmla="*/ 405 h 853"/>
                  <a:gd name="T18" fmla="*/ 1876 w 2533"/>
                  <a:gd name="T19" fmla="*/ 112 h 853"/>
                  <a:gd name="T20" fmla="*/ 2072 w 2533"/>
                  <a:gd name="T21" fmla="*/ 3 h 853"/>
                  <a:gd name="T22" fmla="*/ 2257 w 2533"/>
                  <a:gd name="T23" fmla="*/ 130 h 853"/>
                  <a:gd name="T24" fmla="*/ 2441 w 2533"/>
                  <a:gd name="T25" fmla="*/ 405 h 853"/>
                  <a:gd name="T26" fmla="*/ 2533 w 2533"/>
                  <a:gd name="T27" fmla="*/ 539 h 8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33"/>
                  <a:gd name="T43" fmla="*/ 0 h 853"/>
                  <a:gd name="T44" fmla="*/ 2533 w 2533"/>
                  <a:gd name="T45" fmla="*/ 853 h 853"/>
                  <a:gd name="connsiteX0" fmla="*/ 0 w 9222"/>
                  <a:gd name="connsiteY0" fmla="*/ 1503 h 9955"/>
                  <a:gd name="connsiteX1" fmla="*/ 83 w 9222"/>
                  <a:gd name="connsiteY1" fmla="*/ 1280 h 9955"/>
                  <a:gd name="connsiteX2" fmla="*/ 856 w 9222"/>
                  <a:gd name="connsiteY2" fmla="*/ 2 h 9955"/>
                  <a:gd name="connsiteX3" fmla="*/ 1610 w 9222"/>
                  <a:gd name="connsiteY3" fmla="*/ 1280 h 9955"/>
                  <a:gd name="connsiteX4" fmla="*/ 2495 w 9222"/>
                  <a:gd name="connsiteY4" fmla="*/ 4715 h 9955"/>
                  <a:gd name="connsiteX5" fmla="*/ 3300 w 9222"/>
                  <a:gd name="connsiteY5" fmla="*/ 8302 h 9955"/>
                  <a:gd name="connsiteX6" fmla="*/ 4129 w 9222"/>
                  <a:gd name="connsiteY6" fmla="*/ 9955 h 9955"/>
                  <a:gd name="connsiteX7" fmla="*/ 4966 w 9222"/>
                  <a:gd name="connsiteY7" fmla="*/ 8373 h 9955"/>
                  <a:gd name="connsiteX8" fmla="*/ 5768 w 9222"/>
                  <a:gd name="connsiteY8" fmla="*/ 4715 h 9955"/>
                  <a:gd name="connsiteX9" fmla="*/ 6628 w 9222"/>
                  <a:gd name="connsiteY9" fmla="*/ 1280 h 9955"/>
                  <a:gd name="connsiteX10" fmla="*/ 7402 w 9222"/>
                  <a:gd name="connsiteY10" fmla="*/ 2 h 9955"/>
                  <a:gd name="connsiteX11" fmla="*/ 8132 w 9222"/>
                  <a:gd name="connsiteY11" fmla="*/ 1491 h 9955"/>
                  <a:gd name="connsiteX12" fmla="*/ 8859 w 9222"/>
                  <a:gd name="connsiteY12" fmla="*/ 4715 h 9955"/>
                  <a:gd name="connsiteX13" fmla="*/ 9222 w 9222"/>
                  <a:gd name="connsiteY13" fmla="*/ 6286 h 9955"/>
                  <a:gd name="connsiteX0" fmla="*/ 875 w 9911"/>
                  <a:gd name="connsiteY0" fmla="*/ 105 h 10153"/>
                  <a:gd name="connsiteX1" fmla="*/ 1 w 9911"/>
                  <a:gd name="connsiteY1" fmla="*/ 1439 h 10153"/>
                  <a:gd name="connsiteX2" fmla="*/ 839 w 9911"/>
                  <a:gd name="connsiteY2" fmla="*/ 155 h 10153"/>
                  <a:gd name="connsiteX3" fmla="*/ 1657 w 9911"/>
                  <a:gd name="connsiteY3" fmla="*/ 1439 h 10153"/>
                  <a:gd name="connsiteX4" fmla="*/ 2616 w 9911"/>
                  <a:gd name="connsiteY4" fmla="*/ 4889 h 10153"/>
                  <a:gd name="connsiteX5" fmla="*/ 3489 w 9911"/>
                  <a:gd name="connsiteY5" fmla="*/ 8493 h 10153"/>
                  <a:gd name="connsiteX6" fmla="*/ 4388 w 9911"/>
                  <a:gd name="connsiteY6" fmla="*/ 10153 h 10153"/>
                  <a:gd name="connsiteX7" fmla="*/ 5296 w 9911"/>
                  <a:gd name="connsiteY7" fmla="*/ 8564 h 10153"/>
                  <a:gd name="connsiteX8" fmla="*/ 6166 w 9911"/>
                  <a:gd name="connsiteY8" fmla="*/ 4889 h 10153"/>
                  <a:gd name="connsiteX9" fmla="*/ 7098 w 9911"/>
                  <a:gd name="connsiteY9" fmla="*/ 1439 h 10153"/>
                  <a:gd name="connsiteX10" fmla="*/ 7937 w 9911"/>
                  <a:gd name="connsiteY10" fmla="*/ 155 h 10153"/>
                  <a:gd name="connsiteX11" fmla="*/ 8729 w 9911"/>
                  <a:gd name="connsiteY11" fmla="*/ 1651 h 10153"/>
                  <a:gd name="connsiteX12" fmla="*/ 9517 w 9911"/>
                  <a:gd name="connsiteY12" fmla="*/ 4889 h 10153"/>
                  <a:gd name="connsiteX13" fmla="*/ 9911 w 9911"/>
                  <a:gd name="connsiteY13" fmla="*/ 6467 h 10153"/>
                  <a:gd name="connsiteX0" fmla="*/ 93 w 9210"/>
                  <a:gd name="connsiteY0" fmla="*/ 216 h 10113"/>
                  <a:gd name="connsiteX1" fmla="*/ 76 w 9210"/>
                  <a:gd name="connsiteY1" fmla="*/ 361 h 10113"/>
                  <a:gd name="connsiteX2" fmla="*/ 57 w 9210"/>
                  <a:gd name="connsiteY2" fmla="*/ 266 h 10113"/>
                  <a:gd name="connsiteX3" fmla="*/ 882 w 9210"/>
                  <a:gd name="connsiteY3" fmla="*/ 1530 h 10113"/>
                  <a:gd name="connsiteX4" fmla="*/ 1849 w 9210"/>
                  <a:gd name="connsiteY4" fmla="*/ 4928 h 10113"/>
                  <a:gd name="connsiteX5" fmla="*/ 2730 w 9210"/>
                  <a:gd name="connsiteY5" fmla="*/ 8478 h 10113"/>
                  <a:gd name="connsiteX6" fmla="*/ 3637 w 9210"/>
                  <a:gd name="connsiteY6" fmla="*/ 10113 h 10113"/>
                  <a:gd name="connsiteX7" fmla="*/ 4554 w 9210"/>
                  <a:gd name="connsiteY7" fmla="*/ 8548 h 10113"/>
                  <a:gd name="connsiteX8" fmla="*/ 5431 w 9210"/>
                  <a:gd name="connsiteY8" fmla="*/ 4928 h 10113"/>
                  <a:gd name="connsiteX9" fmla="*/ 6372 w 9210"/>
                  <a:gd name="connsiteY9" fmla="*/ 1530 h 10113"/>
                  <a:gd name="connsiteX10" fmla="*/ 7218 w 9210"/>
                  <a:gd name="connsiteY10" fmla="*/ 266 h 10113"/>
                  <a:gd name="connsiteX11" fmla="*/ 8017 w 9210"/>
                  <a:gd name="connsiteY11" fmla="*/ 1739 h 10113"/>
                  <a:gd name="connsiteX12" fmla="*/ 8812 w 9210"/>
                  <a:gd name="connsiteY12" fmla="*/ 4928 h 10113"/>
                  <a:gd name="connsiteX13" fmla="*/ 9210 w 9210"/>
                  <a:gd name="connsiteY13" fmla="*/ 6483 h 10113"/>
                  <a:gd name="connsiteX0" fmla="*/ 99 w 9998"/>
                  <a:gd name="connsiteY0" fmla="*/ 18 h 9804"/>
                  <a:gd name="connsiteX1" fmla="*/ 41 w 9998"/>
                  <a:gd name="connsiteY1" fmla="*/ 64 h 9804"/>
                  <a:gd name="connsiteX2" fmla="*/ 81 w 9998"/>
                  <a:gd name="connsiteY2" fmla="*/ 161 h 9804"/>
                  <a:gd name="connsiteX3" fmla="*/ 60 w 9998"/>
                  <a:gd name="connsiteY3" fmla="*/ 67 h 9804"/>
                  <a:gd name="connsiteX4" fmla="*/ 956 w 9998"/>
                  <a:gd name="connsiteY4" fmla="*/ 1317 h 9804"/>
                  <a:gd name="connsiteX5" fmla="*/ 2006 w 9998"/>
                  <a:gd name="connsiteY5" fmla="*/ 4677 h 9804"/>
                  <a:gd name="connsiteX6" fmla="*/ 2962 w 9998"/>
                  <a:gd name="connsiteY6" fmla="*/ 8187 h 9804"/>
                  <a:gd name="connsiteX7" fmla="*/ 3947 w 9998"/>
                  <a:gd name="connsiteY7" fmla="*/ 9804 h 9804"/>
                  <a:gd name="connsiteX8" fmla="*/ 4943 w 9998"/>
                  <a:gd name="connsiteY8" fmla="*/ 8256 h 9804"/>
                  <a:gd name="connsiteX9" fmla="*/ 5895 w 9998"/>
                  <a:gd name="connsiteY9" fmla="*/ 4677 h 9804"/>
                  <a:gd name="connsiteX10" fmla="*/ 6917 w 9998"/>
                  <a:gd name="connsiteY10" fmla="*/ 1317 h 9804"/>
                  <a:gd name="connsiteX11" fmla="*/ 7835 w 9998"/>
                  <a:gd name="connsiteY11" fmla="*/ 67 h 9804"/>
                  <a:gd name="connsiteX12" fmla="*/ 8703 w 9998"/>
                  <a:gd name="connsiteY12" fmla="*/ 1524 h 9804"/>
                  <a:gd name="connsiteX13" fmla="*/ 9566 w 9998"/>
                  <a:gd name="connsiteY13" fmla="*/ 4677 h 9804"/>
                  <a:gd name="connsiteX14" fmla="*/ 9998 w 9998"/>
                  <a:gd name="connsiteY14" fmla="*/ 6215 h 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98" h="9804">
                    <a:moveTo>
                      <a:pt x="99" y="18"/>
                    </a:moveTo>
                    <a:cubicBezTo>
                      <a:pt x="109" y="-15"/>
                      <a:pt x="44" y="40"/>
                      <a:pt x="41" y="64"/>
                    </a:cubicBezTo>
                    <a:cubicBezTo>
                      <a:pt x="38" y="88"/>
                      <a:pt x="78" y="161"/>
                      <a:pt x="81" y="161"/>
                    </a:cubicBezTo>
                    <a:cubicBezTo>
                      <a:pt x="84" y="161"/>
                      <a:pt x="-86" y="-126"/>
                      <a:pt x="60" y="67"/>
                    </a:cubicBezTo>
                    <a:cubicBezTo>
                      <a:pt x="205" y="260"/>
                      <a:pt x="632" y="549"/>
                      <a:pt x="956" y="1317"/>
                    </a:cubicBezTo>
                    <a:cubicBezTo>
                      <a:pt x="1285" y="2084"/>
                      <a:pt x="1673" y="3531"/>
                      <a:pt x="2006" y="4677"/>
                    </a:cubicBezTo>
                    <a:cubicBezTo>
                      <a:pt x="2339" y="5825"/>
                      <a:pt x="2640" y="7339"/>
                      <a:pt x="2962" y="8187"/>
                    </a:cubicBezTo>
                    <a:cubicBezTo>
                      <a:pt x="3287" y="9049"/>
                      <a:pt x="3620" y="9793"/>
                      <a:pt x="3947" y="9804"/>
                    </a:cubicBezTo>
                    <a:cubicBezTo>
                      <a:pt x="4277" y="9816"/>
                      <a:pt x="4619" y="9105"/>
                      <a:pt x="4943" y="8256"/>
                    </a:cubicBezTo>
                    <a:cubicBezTo>
                      <a:pt x="5266" y="7407"/>
                      <a:pt x="5566" y="5836"/>
                      <a:pt x="5895" y="4677"/>
                    </a:cubicBezTo>
                    <a:cubicBezTo>
                      <a:pt x="6223" y="3519"/>
                      <a:pt x="6593" y="2084"/>
                      <a:pt x="6917" y="1317"/>
                    </a:cubicBezTo>
                    <a:cubicBezTo>
                      <a:pt x="7240" y="549"/>
                      <a:pt x="7540" y="32"/>
                      <a:pt x="7835" y="67"/>
                    </a:cubicBezTo>
                    <a:cubicBezTo>
                      <a:pt x="8137" y="101"/>
                      <a:pt x="8413" y="755"/>
                      <a:pt x="8703" y="1524"/>
                    </a:cubicBezTo>
                    <a:cubicBezTo>
                      <a:pt x="8989" y="2291"/>
                      <a:pt x="9351" y="3898"/>
                      <a:pt x="9566" y="4677"/>
                    </a:cubicBezTo>
                    <a:cubicBezTo>
                      <a:pt x="9782" y="5457"/>
                      <a:pt x="9960" y="5961"/>
                      <a:pt x="9998" y="621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2DAA0CC1-D521-0F46-9068-63F668AC76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78511" y="3005567"/>
            <a:ext cx="218729" cy="148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355320" imgH="241200" progId="Equation.DSMT4">
                    <p:embed/>
                  </p:oleObj>
                </mc:Choice>
                <mc:Fallback>
                  <p:oleObj name="Equation" r:id="rId33" imgW="355320" imgH="24120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2DAA0CC1-D521-0F46-9068-63F668AC76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9078511" y="3005567"/>
                          <a:ext cx="218729" cy="148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46930550-D887-8D43-9840-A0646A1B0E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95971" y="3005497"/>
            <a:ext cx="204114" cy="138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355320" imgH="241200" progId="Equation.DSMT4">
                    <p:embed/>
                  </p:oleObj>
                </mc:Choice>
                <mc:Fallback>
                  <p:oleObj name="Equation" r:id="rId35" imgW="355320" imgH="24120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46930550-D887-8D43-9840-A0646A1B0E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9895971" y="3005497"/>
                          <a:ext cx="204114" cy="1385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462D7F9-7553-C047-966D-DD2C105032C2}"/>
              </a:ext>
            </a:extLst>
          </p:cNvPr>
          <p:cNvGrpSpPr/>
          <p:nvPr/>
        </p:nvGrpSpPr>
        <p:grpSpPr>
          <a:xfrm>
            <a:off x="7407658" y="2258216"/>
            <a:ext cx="3687929" cy="1776579"/>
            <a:chOff x="7610263" y="3667831"/>
            <a:chExt cx="3152687" cy="151873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810F265-DDEC-D342-860C-29FDFCB18AE0}"/>
                </a:ext>
              </a:extLst>
            </p:cNvPr>
            <p:cNvGrpSpPr/>
            <p:nvPr/>
          </p:nvGrpSpPr>
          <p:grpSpPr>
            <a:xfrm>
              <a:off x="7610263" y="3667831"/>
              <a:ext cx="3152687" cy="1518738"/>
              <a:chOff x="7610263" y="3658306"/>
              <a:chExt cx="3152687" cy="1518738"/>
            </a:xfrm>
          </p:grpSpPr>
          <p:grpSp>
            <p:nvGrpSpPr>
              <p:cNvPr id="55" name="Group 1041">
                <a:extLst>
                  <a:ext uri="{FF2B5EF4-FFF2-40B4-BE49-F238E27FC236}">
                    <a16:creationId xmlns:a16="http://schemas.microsoft.com/office/drawing/2014/main" id="{FD35128F-E6E8-7845-9FDC-A82557F6A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10263" y="3658306"/>
                <a:ext cx="3152687" cy="1518738"/>
                <a:chOff x="344" y="1028"/>
                <a:chExt cx="2595" cy="1404"/>
              </a:xfrm>
            </p:grpSpPr>
            <p:sp>
              <p:nvSpPr>
                <p:cNvPr id="57" name="Rectangle 1042">
                  <a:extLst>
                    <a:ext uri="{FF2B5EF4-FFF2-40B4-BE49-F238E27FC236}">
                      <a16:creationId xmlns:a16="http://schemas.microsoft.com/office/drawing/2014/main" id="{3F7F683C-BFB6-E549-A1F2-36C08216C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1034"/>
                  <a:ext cx="2572" cy="139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Line 1048">
                  <a:extLst>
                    <a:ext uri="{FF2B5EF4-FFF2-40B4-BE49-F238E27FC236}">
                      <a16:creationId xmlns:a16="http://schemas.microsoft.com/office/drawing/2014/main" id="{0A181ADD-8C94-4D47-92D2-CD823CFCF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3" y="1753"/>
                  <a:ext cx="2397" cy="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Line 1049">
                  <a:extLst>
                    <a:ext uri="{FF2B5EF4-FFF2-40B4-BE49-F238E27FC236}">
                      <a16:creationId xmlns:a16="http://schemas.microsoft.com/office/drawing/2014/main" id="{D8E1CB0B-1088-064D-AE19-0B33781DA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53" y="1111"/>
                  <a:ext cx="0" cy="1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aphicFrame>
              <p:nvGraphicFramePr>
                <p:cNvPr id="60" name="Object 1050">
                  <a:extLst>
                    <a:ext uri="{FF2B5EF4-FFF2-40B4-BE49-F238E27FC236}">
                      <a16:creationId xmlns:a16="http://schemas.microsoft.com/office/drawing/2014/main" id="{6715138F-32CB-F946-A50B-C0BB2DCA2E5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67" y="1028"/>
                <a:ext cx="352" cy="1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7" imgW="583920" imgH="291960" progId="Equation.DSMT4">
                        <p:embed/>
                      </p:oleObj>
                    </mc:Choice>
                    <mc:Fallback>
                      <p:oleObj name="Equation" r:id="rId37" imgW="583920" imgH="291960" progId="Equation.DSMT4">
                        <p:embed/>
                        <p:pic>
                          <p:nvPicPr>
                            <p:cNvPr id="60" name="Object 1050">
                              <a:extLst>
                                <a:ext uri="{FF2B5EF4-FFF2-40B4-BE49-F238E27FC236}">
                                  <a16:creationId xmlns:a16="http://schemas.microsoft.com/office/drawing/2014/main" id="{6715138F-32CB-F946-A50B-C0BB2DCA2E5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7" y="1028"/>
                              <a:ext cx="352" cy="1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Object 1051">
                  <a:extLst>
                    <a:ext uri="{FF2B5EF4-FFF2-40B4-BE49-F238E27FC236}">
                      <a16:creationId xmlns:a16="http://schemas.microsoft.com/office/drawing/2014/main" id="{AB0FFE28-E82D-554B-8439-78A85DAC77F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86" y="1589"/>
                <a:ext cx="353" cy="1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583920" imgH="291960" progId="Equation.DSMT4">
                        <p:embed/>
                      </p:oleObj>
                    </mc:Choice>
                    <mc:Fallback>
                      <p:oleObj name="Equation" r:id="rId39" imgW="583920" imgH="291960" progId="Equation.DSMT4">
                        <p:embed/>
                        <p:pic>
                          <p:nvPicPr>
                            <p:cNvPr id="61" name="Object 1051">
                              <a:extLst>
                                <a:ext uri="{FF2B5EF4-FFF2-40B4-BE49-F238E27FC236}">
                                  <a16:creationId xmlns:a16="http://schemas.microsoft.com/office/drawing/2014/main" id="{AB0FFE28-E82D-554B-8439-78A85DAC77F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86" y="1589"/>
                              <a:ext cx="353" cy="1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2" name="Line 1054">
                  <a:extLst>
                    <a:ext uri="{FF2B5EF4-FFF2-40B4-BE49-F238E27FC236}">
                      <a16:creationId xmlns:a16="http://schemas.microsoft.com/office/drawing/2014/main" id="{047FE6D9-C72F-B14D-8770-EF158877C8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393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Line 1055">
                  <a:extLst>
                    <a:ext uri="{FF2B5EF4-FFF2-40B4-BE49-F238E27FC236}">
                      <a16:creationId xmlns:a16="http://schemas.microsoft.com/office/drawing/2014/main" id="{B15CCAB8-BD95-6A46-9662-03063F0B9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0" y="1387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Line 1056">
                  <a:extLst>
                    <a:ext uri="{FF2B5EF4-FFF2-40B4-BE49-F238E27FC236}">
                      <a16:creationId xmlns:a16="http://schemas.microsoft.com/office/drawing/2014/main" id="{C21B7145-C8EB-994A-B478-930EEDCD79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98" y="1391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Line 1057">
                  <a:extLst>
                    <a:ext uri="{FF2B5EF4-FFF2-40B4-BE49-F238E27FC236}">
                      <a16:creationId xmlns:a16="http://schemas.microsoft.com/office/drawing/2014/main" id="{D7F44E35-01B6-1C43-A10E-B61C105135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52" y="1391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Line 1058">
                  <a:extLst>
                    <a:ext uri="{FF2B5EF4-FFF2-40B4-BE49-F238E27FC236}">
                      <a16:creationId xmlns:a16="http://schemas.microsoft.com/office/drawing/2014/main" id="{EA47CE18-11E6-B545-A0C1-2ADBFC85E1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7" y="1387"/>
                  <a:ext cx="0" cy="80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Line 1060">
                  <a:extLst>
                    <a:ext uri="{FF2B5EF4-FFF2-40B4-BE49-F238E27FC236}">
                      <a16:creationId xmlns:a16="http://schemas.microsoft.com/office/drawing/2014/main" id="{151AAE25-26EC-EA46-B676-A6FBF138A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98" y="1272"/>
                  <a:ext cx="461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aphicFrame>
              <p:nvGraphicFramePr>
                <p:cNvPr id="68" name="Object 1061">
                  <a:extLst>
                    <a:ext uri="{FF2B5EF4-FFF2-40B4-BE49-F238E27FC236}">
                      <a16:creationId xmlns:a16="http://schemas.microsoft.com/office/drawing/2014/main" id="{8DCF1232-2834-6E41-BDCB-8D2FAF1CE5A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8" y="1070"/>
                <a:ext cx="639" cy="1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130040" imgH="291960" progId="Equation.DSMT4">
                        <p:embed/>
                      </p:oleObj>
                    </mc:Choice>
                    <mc:Fallback>
                      <p:oleObj name="Equation" r:id="rId41" imgW="1130040" imgH="291960" progId="Equation.DSMT4">
                        <p:embed/>
                        <p:pic>
                          <p:nvPicPr>
                            <p:cNvPr id="68" name="Object 1061">
                              <a:extLst>
                                <a:ext uri="{FF2B5EF4-FFF2-40B4-BE49-F238E27FC236}">
                                  <a16:creationId xmlns:a16="http://schemas.microsoft.com/office/drawing/2014/main" id="{8DCF1232-2834-6E41-BDCB-8D2FAF1CE5A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68" y="1070"/>
                              <a:ext cx="639" cy="18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" name="Object 1062">
                  <a:extLst>
                    <a:ext uri="{FF2B5EF4-FFF2-40B4-BE49-F238E27FC236}">
                      <a16:creationId xmlns:a16="http://schemas.microsoft.com/office/drawing/2014/main" id="{791AE6A6-2476-5A4E-A4C1-4191721F176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17" y="1324"/>
                <a:ext cx="120" cy="1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43" imgW="215640" imgH="228600" progId="Equation.3">
                        <p:embed/>
                      </p:oleObj>
                    </mc:Choice>
                    <mc:Fallback>
                      <p:oleObj name="公式" r:id="rId43" imgW="215640" imgH="228600" progId="Equation.3">
                        <p:embed/>
                        <p:pic>
                          <p:nvPicPr>
                            <p:cNvPr id="69" name="Object 1062">
                              <a:extLst>
                                <a:ext uri="{FF2B5EF4-FFF2-40B4-BE49-F238E27FC236}">
                                  <a16:creationId xmlns:a16="http://schemas.microsoft.com/office/drawing/2014/main" id="{791AE6A6-2476-5A4E-A4C1-4191721F176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17" y="1324"/>
                              <a:ext cx="120" cy="1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" name="Object 1063">
                  <a:extLst>
                    <a:ext uri="{FF2B5EF4-FFF2-40B4-BE49-F238E27FC236}">
                      <a16:creationId xmlns:a16="http://schemas.microsoft.com/office/drawing/2014/main" id="{D6371E52-507D-1646-AD2B-61033E57F40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5" y="2045"/>
                <a:ext cx="185" cy="1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5" imgW="393480" imgH="228600" progId="Equation.DSMT4">
                        <p:embed/>
                      </p:oleObj>
                    </mc:Choice>
                    <mc:Fallback>
                      <p:oleObj name="Equation" r:id="rId45" imgW="393480" imgH="228600" progId="Equation.DSMT4">
                        <p:embed/>
                        <p:pic>
                          <p:nvPicPr>
                            <p:cNvPr id="70" name="Object 1063">
                              <a:extLst>
                                <a:ext uri="{FF2B5EF4-FFF2-40B4-BE49-F238E27FC236}">
                                  <a16:creationId xmlns:a16="http://schemas.microsoft.com/office/drawing/2014/main" id="{D6371E52-507D-1646-AD2B-61033E57F40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5" y="2045"/>
                              <a:ext cx="185" cy="1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" name="Text Box 1065">
                  <a:extLst>
                    <a:ext uri="{FF2B5EF4-FFF2-40B4-BE49-F238E27FC236}">
                      <a16:creationId xmlns:a16="http://schemas.microsoft.com/office/drawing/2014/main" id="{A55709B1-F475-4F44-AB4F-3A81C70913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7" y="1715"/>
                  <a:ext cx="315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1C1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graphicFrame>
              <p:nvGraphicFramePr>
                <p:cNvPr id="72" name="Object 1061">
                  <a:extLst>
                    <a:ext uri="{FF2B5EF4-FFF2-40B4-BE49-F238E27FC236}">
                      <a16:creationId xmlns:a16="http://schemas.microsoft.com/office/drawing/2014/main" id="{2074527C-AF49-784D-AEAA-084775BACEC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73" y="1087"/>
                <a:ext cx="294" cy="1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6" imgW="520560" imgH="241200" progId="Equation.DSMT4">
                        <p:embed/>
                      </p:oleObj>
                    </mc:Choice>
                    <mc:Fallback>
                      <p:oleObj name="Equation" r:id="rId46" imgW="520560" imgH="241200" progId="Equation.DSMT4">
                        <p:embed/>
                        <p:pic>
                          <p:nvPicPr>
                            <p:cNvPr id="72" name="Object 1061">
                              <a:extLst>
                                <a:ext uri="{FF2B5EF4-FFF2-40B4-BE49-F238E27FC236}">
                                  <a16:creationId xmlns:a16="http://schemas.microsoft.com/office/drawing/2014/main" id="{2074527C-AF49-784D-AEAA-084775BACEC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73" y="1087"/>
                              <a:ext cx="294" cy="1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6" name="Freeform 1064">
                <a:extLst>
                  <a:ext uri="{FF2B5EF4-FFF2-40B4-BE49-F238E27FC236}">
                    <a16:creationId xmlns:a16="http://schemas.microsoft.com/office/drawing/2014/main" id="{D5E2553B-905D-0442-BF87-291785BAB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690" y="4039683"/>
                <a:ext cx="2237586" cy="856099"/>
              </a:xfrm>
              <a:custGeom>
                <a:avLst/>
                <a:gdLst>
                  <a:gd name="T0" fmla="*/ 0 w 2533"/>
                  <a:gd name="T1" fmla="*/ 405 h 853"/>
                  <a:gd name="T2" fmla="*/ 218 w 2533"/>
                  <a:gd name="T3" fmla="*/ 112 h 853"/>
                  <a:gd name="T4" fmla="*/ 414 w 2533"/>
                  <a:gd name="T5" fmla="*/ 3 h 853"/>
                  <a:gd name="T6" fmla="*/ 605 w 2533"/>
                  <a:gd name="T7" fmla="*/ 112 h 853"/>
                  <a:gd name="T8" fmla="*/ 829 w 2533"/>
                  <a:gd name="T9" fmla="*/ 405 h 853"/>
                  <a:gd name="T10" fmla="*/ 1033 w 2533"/>
                  <a:gd name="T11" fmla="*/ 711 h 853"/>
                  <a:gd name="T12" fmla="*/ 1243 w 2533"/>
                  <a:gd name="T13" fmla="*/ 852 h 853"/>
                  <a:gd name="T14" fmla="*/ 1455 w 2533"/>
                  <a:gd name="T15" fmla="*/ 717 h 853"/>
                  <a:gd name="T16" fmla="*/ 1658 w 2533"/>
                  <a:gd name="T17" fmla="*/ 405 h 853"/>
                  <a:gd name="T18" fmla="*/ 1876 w 2533"/>
                  <a:gd name="T19" fmla="*/ 112 h 853"/>
                  <a:gd name="T20" fmla="*/ 2072 w 2533"/>
                  <a:gd name="T21" fmla="*/ 3 h 853"/>
                  <a:gd name="T22" fmla="*/ 2257 w 2533"/>
                  <a:gd name="T23" fmla="*/ 130 h 853"/>
                  <a:gd name="T24" fmla="*/ 2441 w 2533"/>
                  <a:gd name="T25" fmla="*/ 405 h 853"/>
                  <a:gd name="T26" fmla="*/ 2533 w 2533"/>
                  <a:gd name="T27" fmla="*/ 539 h 8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33"/>
                  <a:gd name="T43" fmla="*/ 0 h 853"/>
                  <a:gd name="T44" fmla="*/ 2533 w 2533"/>
                  <a:gd name="T45" fmla="*/ 853 h 853"/>
                  <a:gd name="connsiteX0" fmla="*/ 0 w 9637"/>
                  <a:gd name="connsiteY0" fmla="*/ 4715 h 9955"/>
                  <a:gd name="connsiteX1" fmla="*/ 861 w 9637"/>
                  <a:gd name="connsiteY1" fmla="*/ 1280 h 9955"/>
                  <a:gd name="connsiteX2" fmla="*/ 1634 w 9637"/>
                  <a:gd name="connsiteY2" fmla="*/ 2 h 9955"/>
                  <a:gd name="connsiteX3" fmla="*/ 2388 w 9637"/>
                  <a:gd name="connsiteY3" fmla="*/ 1280 h 9955"/>
                  <a:gd name="connsiteX4" fmla="*/ 3273 w 9637"/>
                  <a:gd name="connsiteY4" fmla="*/ 4715 h 9955"/>
                  <a:gd name="connsiteX5" fmla="*/ 4078 w 9637"/>
                  <a:gd name="connsiteY5" fmla="*/ 8302 h 9955"/>
                  <a:gd name="connsiteX6" fmla="*/ 4907 w 9637"/>
                  <a:gd name="connsiteY6" fmla="*/ 9955 h 9955"/>
                  <a:gd name="connsiteX7" fmla="*/ 5744 w 9637"/>
                  <a:gd name="connsiteY7" fmla="*/ 8373 h 9955"/>
                  <a:gd name="connsiteX8" fmla="*/ 6546 w 9637"/>
                  <a:gd name="connsiteY8" fmla="*/ 4715 h 9955"/>
                  <a:gd name="connsiteX9" fmla="*/ 7406 w 9637"/>
                  <a:gd name="connsiteY9" fmla="*/ 1280 h 9955"/>
                  <a:gd name="connsiteX10" fmla="*/ 8180 w 9637"/>
                  <a:gd name="connsiteY10" fmla="*/ 2 h 9955"/>
                  <a:gd name="connsiteX11" fmla="*/ 8910 w 9637"/>
                  <a:gd name="connsiteY11" fmla="*/ 1491 h 9955"/>
                  <a:gd name="connsiteX12" fmla="*/ 9637 w 9637"/>
                  <a:gd name="connsiteY12" fmla="*/ 4715 h 9955"/>
                  <a:gd name="connsiteX0" fmla="*/ 0 w 9246"/>
                  <a:gd name="connsiteY0" fmla="*/ 4736 h 10000"/>
                  <a:gd name="connsiteX1" fmla="*/ 893 w 9246"/>
                  <a:gd name="connsiteY1" fmla="*/ 1286 h 10000"/>
                  <a:gd name="connsiteX2" fmla="*/ 1696 w 9246"/>
                  <a:gd name="connsiteY2" fmla="*/ 2 h 10000"/>
                  <a:gd name="connsiteX3" fmla="*/ 2478 w 9246"/>
                  <a:gd name="connsiteY3" fmla="*/ 1286 h 10000"/>
                  <a:gd name="connsiteX4" fmla="*/ 3396 w 9246"/>
                  <a:gd name="connsiteY4" fmla="*/ 4736 h 10000"/>
                  <a:gd name="connsiteX5" fmla="*/ 4232 w 9246"/>
                  <a:gd name="connsiteY5" fmla="*/ 8340 h 10000"/>
                  <a:gd name="connsiteX6" fmla="*/ 5092 w 9246"/>
                  <a:gd name="connsiteY6" fmla="*/ 10000 h 10000"/>
                  <a:gd name="connsiteX7" fmla="*/ 5960 w 9246"/>
                  <a:gd name="connsiteY7" fmla="*/ 8411 h 10000"/>
                  <a:gd name="connsiteX8" fmla="*/ 6793 w 9246"/>
                  <a:gd name="connsiteY8" fmla="*/ 4736 h 10000"/>
                  <a:gd name="connsiteX9" fmla="*/ 7685 w 9246"/>
                  <a:gd name="connsiteY9" fmla="*/ 1286 h 10000"/>
                  <a:gd name="connsiteX10" fmla="*/ 8488 w 9246"/>
                  <a:gd name="connsiteY10" fmla="*/ 2 h 10000"/>
                  <a:gd name="connsiteX11" fmla="*/ 9246 w 9246"/>
                  <a:gd name="connsiteY11" fmla="*/ 149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46" h="10000">
                    <a:moveTo>
                      <a:pt x="0" y="4736"/>
                    </a:moveTo>
                    <a:cubicBezTo>
                      <a:pt x="147" y="4171"/>
                      <a:pt x="610" y="2074"/>
                      <a:pt x="893" y="1286"/>
                    </a:cubicBezTo>
                    <a:cubicBezTo>
                      <a:pt x="1176" y="497"/>
                      <a:pt x="1434" y="2"/>
                      <a:pt x="1696" y="2"/>
                    </a:cubicBezTo>
                    <a:cubicBezTo>
                      <a:pt x="1962" y="2"/>
                      <a:pt x="2196" y="497"/>
                      <a:pt x="2478" y="1286"/>
                    </a:cubicBezTo>
                    <a:cubicBezTo>
                      <a:pt x="2765" y="2074"/>
                      <a:pt x="3105" y="3559"/>
                      <a:pt x="3396" y="4736"/>
                    </a:cubicBezTo>
                    <a:cubicBezTo>
                      <a:pt x="3687" y="5914"/>
                      <a:pt x="3949" y="7469"/>
                      <a:pt x="4232" y="8340"/>
                    </a:cubicBezTo>
                    <a:cubicBezTo>
                      <a:pt x="4515" y="9224"/>
                      <a:pt x="4805" y="9989"/>
                      <a:pt x="5092" y="10000"/>
                    </a:cubicBezTo>
                    <a:cubicBezTo>
                      <a:pt x="5379" y="10012"/>
                      <a:pt x="5678" y="9282"/>
                      <a:pt x="5960" y="8411"/>
                    </a:cubicBezTo>
                    <a:cubicBezTo>
                      <a:pt x="6244" y="7539"/>
                      <a:pt x="6505" y="5926"/>
                      <a:pt x="6793" y="4736"/>
                    </a:cubicBezTo>
                    <a:cubicBezTo>
                      <a:pt x="7079" y="3547"/>
                      <a:pt x="7403" y="2074"/>
                      <a:pt x="7685" y="1286"/>
                    </a:cubicBezTo>
                    <a:cubicBezTo>
                      <a:pt x="7968" y="497"/>
                      <a:pt x="8230" y="-33"/>
                      <a:pt x="8488" y="2"/>
                    </a:cubicBezTo>
                    <a:cubicBezTo>
                      <a:pt x="8751" y="37"/>
                      <a:pt x="8992" y="709"/>
                      <a:pt x="9246" y="149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aphicFrame>
          <p:nvGraphicFramePr>
            <p:cNvPr id="53" name="对象 52">
              <a:extLst>
                <a:ext uri="{FF2B5EF4-FFF2-40B4-BE49-F238E27FC236}">
                  <a16:creationId xmlns:a16="http://schemas.microsoft.com/office/drawing/2014/main" id="{18C0A489-1C64-4543-A323-05E45ED3D8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61269" y="4474628"/>
            <a:ext cx="218729" cy="148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355320" imgH="241200" progId="Equation.DSMT4">
                    <p:embed/>
                  </p:oleObj>
                </mc:Choice>
                <mc:Fallback>
                  <p:oleObj name="Equation" r:id="rId48" imgW="355320" imgH="241200" progId="Equation.DSMT4">
                    <p:embed/>
                    <p:pic>
                      <p:nvPicPr>
                        <p:cNvPr id="53" name="对象 52">
                          <a:extLst>
                            <a:ext uri="{FF2B5EF4-FFF2-40B4-BE49-F238E27FC236}">
                              <a16:creationId xmlns:a16="http://schemas.microsoft.com/office/drawing/2014/main" id="{18C0A489-1C64-4543-A323-05E45ED3D8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8861269" y="4474628"/>
                          <a:ext cx="218729" cy="148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>
              <a:extLst>
                <a:ext uri="{FF2B5EF4-FFF2-40B4-BE49-F238E27FC236}">
                  <a16:creationId xmlns:a16="http://schemas.microsoft.com/office/drawing/2014/main" id="{F81FB882-24ED-E34A-96FE-B4CC1696D3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92623" y="4474218"/>
            <a:ext cx="204114" cy="138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9" imgW="355320" imgH="241200" progId="Equation.DSMT4">
                    <p:embed/>
                  </p:oleObj>
                </mc:Choice>
                <mc:Fallback>
                  <p:oleObj name="Equation" r:id="rId49" imgW="355320" imgH="241200" progId="Equation.DSMT4">
                    <p:embed/>
                    <p:pic>
                      <p:nvPicPr>
                        <p:cNvPr id="54" name="对象 53">
                          <a:extLst>
                            <a:ext uri="{FF2B5EF4-FFF2-40B4-BE49-F238E27FC236}">
                              <a16:creationId xmlns:a16="http://schemas.microsoft.com/office/drawing/2014/main" id="{F81FB882-24ED-E34A-96FE-B4CC1696D3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9892623" y="4474218"/>
                          <a:ext cx="204114" cy="1385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4F55FD8-2A41-4586-B0D3-15D86EEC5E80}"/>
              </a:ext>
            </a:extLst>
          </p:cNvPr>
          <p:cNvGrpSpPr/>
          <p:nvPr/>
        </p:nvGrpSpPr>
        <p:grpSpPr>
          <a:xfrm>
            <a:off x="5780982" y="4147450"/>
            <a:ext cx="1275186" cy="1565380"/>
            <a:chOff x="10586068" y="2907556"/>
            <a:chExt cx="1446118" cy="2098473"/>
          </a:xfrm>
        </p:grpSpPr>
        <p:grpSp>
          <p:nvGrpSpPr>
            <p:cNvPr id="74" name="Group 185">
              <a:extLst>
                <a:ext uri="{FF2B5EF4-FFF2-40B4-BE49-F238E27FC236}">
                  <a16:creationId xmlns:a16="http://schemas.microsoft.com/office/drawing/2014/main" id="{7212DCBC-CC31-459F-A7BE-439645A83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86068" y="2907556"/>
              <a:ext cx="1446118" cy="1426135"/>
              <a:chOff x="432" y="2976"/>
              <a:chExt cx="1440" cy="1219"/>
            </a:xfrm>
          </p:grpSpPr>
          <p:sp>
            <p:nvSpPr>
              <p:cNvPr id="76" name="Rectangle 134">
                <a:extLst>
                  <a:ext uri="{FF2B5EF4-FFF2-40B4-BE49-F238E27FC236}">
                    <a16:creationId xmlns:a16="http://schemas.microsoft.com/office/drawing/2014/main" id="{9B687929-A854-48CE-A2C0-7787DC4D0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976"/>
                <a:ext cx="1440" cy="1152"/>
              </a:xfrm>
              <a:prstGeom prst="rect">
                <a:avLst/>
              </a:prstGeom>
              <a:solidFill>
                <a:sysClr val="window" lastClr="FFFFFF"/>
              </a:solidFill>
              <a:ln w="12700">
                <a:solidFill>
                  <a:srgbClr val="44546A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Oval 139">
                <a:extLst>
                  <a:ext uri="{FF2B5EF4-FFF2-40B4-BE49-F238E27FC236}">
                    <a16:creationId xmlns:a16="http://schemas.microsoft.com/office/drawing/2014/main" id="{38C24C47-2A22-4CB9-98EF-FEFE5099E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168"/>
                <a:ext cx="912" cy="912"/>
              </a:xfrm>
              <a:prstGeom prst="ellips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Line 140">
                <a:extLst>
                  <a:ext uri="{FF2B5EF4-FFF2-40B4-BE49-F238E27FC236}">
                    <a16:creationId xmlns:a16="http://schemas.microsoft.com/office/drawing/2014/main" id="{9DCC6935-7E7E-44C3-9D15-6BD9BD520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648"/>
                <a:ext cx="13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Line 141">
                <a:extLst>
                  <a:ext uri="{FF2B5EF4-FFF2-40B4-BE49-F238E27FC236}">
                    <a16:creationId xmlns:a16="http://schemas.microsoft.com/office/drawing/2014/main" id="{251B2671-0310-43B7-899E-A561644CB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0" name="Text Box 142">
                <a:extLst>
                  <a:ext uri="{FF2B5EF4-FFF2-40B4-BE49-F238E27FC236}">
                    <a16:creationId xmlns:a16="http://schemas.microsoft.com/office/drawing/2014/main" id="{288154EE-ABA1-418A-A6F1-F59911792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3590"/>
                <a:ext cx="560" cy="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</a:p>
            </p:txBody>
          </p:sp>
          <p:graphicFrame>
            <p:nvGraphicFramePr>
              <p:cNvPr id="81" name="Object 143">
                <a:extLst>
                  <a:ext uri="{FF2B5EF4-FFF2-40B4-BE49-F238E27FC236}">
                    <a16:creationId xmlns:a16="http://schemas.microsoft.com/office/drawing/2014/main" id="{2196360A-9B9D-4501-AF55-329F027E6A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32" y="3696"/>
              <a:ext cx="164" cy="1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0" imgW="190440" imgH="241200" progId="Equation.3">
                      <p:embed/>
                    </p:oleObj>
                  </mc:Choice>
                  <mc:Fallback>
                    <p:oleObj name="公式" r:id="rId50" imgW="190440" imgH="241200" progId="Equation.3">
                      <p:embed/>
                      <p:pic>
                        <p:nvPicPr>
                          <p:cNvPr id="81" name="Object 143">
                            <a:extLst>
                              <a:ext uri="{FF2B5EF4-FFF2-40B4-BE49-F238E27FC236}">
                                <a16:creationId xmlns:a16="http://schemas.microsoft.com/office/drawing/2014/main" id="{2196360A-9B9D-4501-AF55-329F027E6AD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3696"/>
                            <a:ext cx="164" cy="1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" name="Line 144">
                <a:extLst>
                  <a:ext uri="{FF2B5EF4-FFF2-40B4-BE49-F238E27FC236}">
                    <a16:creationId xmlns:a16="http://schemas.microsoft.com/office/drawing/2014/main" id="{A1D2EFA0-567B-49D2-9119-6D53D1ACF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3168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3" name="Arc 145">
                <a:extLst>
                  <a:ext uri="{FF2B5EF4-FFF2-40B4-BE49-F238E27FC236}">
                    <a16:creationId xmlns:a16="http://schemas.microsoft.com/office/drawing/2014/main" id="{BC276327-F6AE-4606-957F-9058682DDA0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152216">
                <a:off x="718" y="3026"/>
                <a:ext cx="144" cy="235"/>
              </a:xfrm>
              <a:custGeom>
                <a:avLst/>
                <a:gdLst>
                  <a:gd name="T0" fmla="*/ 28 w 21600"/>
                  <a:gd name="T1" fmla="*/ 0 h 21191"/>
                  <a:gd name="T2" fmla="*/ 144 w 21600"/>
                  <a:gd name="T3" fmla="*/ 235 h 21191"/>
                  <a:gd name="T4" fmla="*/ 0 w 21600"/>
                  <a:gd name="T5" fmla="*/ 235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aphicFrame>
            <p:nvGraphicFramePr>
              <p:cNvPr id="84" name="Object 146">
                <a:extLst>
                  <a:ext uri="{FF2B5EF4-FFF2-40B4-BE49-F238E27FC236}">
                    <a16:creationId xmlns:a16="http://schemas.microsoft.com/office/drawing/2014/main" id="{F9A2C20D-7E05-4867-991F-74DA1F5FE0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" y="3141"/>
              <a:ext cx="192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2" imgW="215640" imgH="190440" progId="Equation.3">
                      <p:embed/>
                    </p:oleObj>
                  </mc:Choice>
                  <mc:Fallback>
                    <p:oleObj name="公式" r:id="rId52" imgW="215640" imgH="190440" progId="Equation.3">
                      <p:embed/>
                      <p:pic>
                        <p:nvPicPr>
                          <p:cNvPr id="84" name="Object 146">
                            <a:extLst>
                              <a:ext uri="{FF2B5EF4-FFF2-40B4-BE49-F238E27FC236}">
                                <a16:creationId xmlns:a16="http://schemas.microsoft.com/office/drawing/2014/main" id="{F9A2C20D-7E05-4867-991F-74DA1F5FE04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3141"/>
                            <a:ext cx="192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147">
                <a:extLst>
                  <a:ext uri="{FF2B5EF4-FFF2-40B4-BE49-F238E27FC236}">
                    <a16:creationId xmlns:a16="http://schemas.microsoft.com/office/drawing/2014/main" id="{D79A884A-8951-4834-873C-A7CC9519EC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1" y="2976"/>
              <a:ext cx="261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4" imgW="215640" imgH="266400" progId="Equation.3">
                      <p:embed/>
                    </p:oleObj>
                  </mc:Choice>
                  <mc:Fallback>
                    <p:oleObj name="公式" r:id="rId54" imgW="215640" imgH="266400" progId="Equation.3">
                      <p:embed/>
                      <p:pic>
                        <p:nvPicPr>
                          <p:cNvPr id="85" name="Object 147">
                            <a:extLst>
                              <a:ext uri="{FF2B5EF4-FFF2-40B4-BE49-F238E27FC236}">
                                <a16:creationId xmlns:a16="http://schemas.microsoft.com/office/drawing/2014/main" id="{D79A884A-8951-4834-873C-A7CC9519EC5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1" y="2976"/>
                            <a:ext cx="261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5" name="Object 137">
              <a:extLst>
                <a:ext uri="{FF2B5EF4-FFF2-40B4-BE49-F238E27FC236}">
                  <a16:creationId xmlns:a16="http://schemas.microsoft.com/office/drawing/2014/main" id="{CA6A6FCB-CC69-46BF-90E9-311CAFBC4E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30913" y="4221804"/>
            <a:ext cx="858838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6" imgW="977760" imgH="888840" progId="Equation.DSMT4">
                    <p:embed/>
                  </p:oleObj>
                </mc:Choice>
                <mc:Fallback>
                  <p:oleObj name="Equation" r:id="rId56" imgW="977760" imgH="888840" progId="Equation.DSMT4">
                    <p:embed/>
                    <p:pic>
                      <p:nvPicPr>
                        <p:cNvPr id="75" name="Object 137">
                          <a:extLst>
                            <a:ext uri="{FF2B5EF4-FFF2-40B4-BE49-F238E27FC236}">
                              <a16:creationId xmlns:a16="http://schemas.microsoft.com/office/drawing/2014/main" id="{CA6A6FCB-CC69-46BF-90E9-311CAFBC4E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30913" y="4221804"/>
                          <a:ext cx="858838" cy="78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18B26E92-5E65-468A-B753-7A0BA43271B8}"/>
              </a:ext>
            </a:extLst>
          </p:cNvPr>
          <p:cNvSpPr txBox="1"/>
          <p:nvPr/>
        </p:nvSpPr>
        <p:spPr>
          <a:xfrm>
            <a:off x="7287548" y="4809879"/>
            <a:ext cx="5075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已知任一时刻的波形与波速</a:t>
            </a: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i="0" u="none" strike="noStrike" kern="1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求波动方程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4F8C8E0-9F8C-4677-8894-AC9E1E436E69}"/>
              </a:ext>
            </a:extLst>
          </p:cNvPr>
          <p:cNvSpPr txBox="1"/>
          <p:nvPr/>
        </p:nvSpPr>
        <p:spPr>
          <a:xfrm>
            <a:off x="7258797" y="5300687"/>
            <a:ext cx="4861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由该时刻的波形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通过平移法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 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时刻的波形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原点的振动方程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29BB172-5DB1-4657-98DC-BE8F01837D16}"/>
              </a:ext>
            </a:extLst>
          </p:cNvPr>
          <p:cNvSpPr txBox="1"/>
          <p:nvPr/>
        </p:nvSpPr>
        <p:spPr>
          <a:xfrm>
            <a:off x="7294629" y="6147701"/>
            <a:ext cx="393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由原点的振动方程求波动方程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22254B5-3A64-460E-B600-1B3D82D17BBC}"/>
              </a:ext>
            </a:extLst>
          </p:cNvPr>
          <p:cNvSpPr txBox="1"/>
          <p:nvPr/>
        </p:nvSpPr>
        <p:spPr>
          <a:xfrm>
            <a:off x="7294629" y="4107204"/>
            <a:ext cx="4572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总结：波动方程与计时零点的选取有关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33B0AB2-608A-44AF-B33E-2C1DEA80DE54}"/>
              </a:ext>
            </a:extLst>
          </p:cNvPr>
          <p:cNvSpPr/>
          <p:nvPr/>
        </p:nvSpPr>
        <p:spPr>
          <a:xfrm>
            <a:off x="7218884" y="4034795"/>
            <a:ext cx="4879302" cy="271592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9D413C1-027E-0C52-E2A5-A0A78CD4A7A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797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6" grpId="0"/>
      <p:bldP spid="86" grpId="0"/>
      <p:bldP spid="87" grpId="0"/>
      <p:bldP spid="88" grpId="0"/>
      <p:bldP spid="89" grpId="0"/>
      <p:bldP spid="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04A16-5731-312A-61FD-2180F2FC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D12437-BDEB-6EB4-C684-D4D81DE4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119" y="1326282"/>
            <a:ext cx="10104762" cy="1419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B98F2F-E3BB-4D0F-5A81-3AF57CC75F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1524" y="2149647"/>
            <a:ext cx="5390476" cy="276190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D84651-7CD0-698F-46DC-2416A764C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08" y="2864095"/>
          <a:ext cx="3683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0" imgH="342720" progId="Equation.DSMT4">
                  <p:embed/>
                </p:oleObj>
              </mc:Choice>
              <mc:Fallback>
                <p:oleObj name="Equation" r:id="rId7" imgW="3682800" imgH="3427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FE88D33-C15A-85BF-B5B7-E35ECFFC1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3408" y="2864095"/>
                        <a:ext cx="3683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1B6C6CA-6056-64A6-9170-DB885D7A70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374" y="3270250"/>
          <a:ext cx="5156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155920" imgH="317160" progId="Equation.DSMT4">
                  <p:embed/>
                </p:oleObj>
              </mc:Choice>
              <mc:Fallback>
                <p:oleObj name="Equation" r:id="rId9" imgW="5155920" imgH="3171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F8EC5D8-85CE-C173-5A93-2589415F3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7374" y="3270250"/>
                        <a:ext cx="5156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5D8C783-A4DD-BBCA-00D0-0E91472FED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14400" imgH="272160" progId="Equation.DSMT4">
                  <p:embed/>
                </p:oleObj>
              </mc:Choice>
              <mc:Fallback>
                <p:oleObj name="Equation" r:id="rId11" imgW="914400" imgH="2721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A0CB3C8-8F5F-DCB5-4106-6BBB9D33F8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D468C1F-1957-0587-95C6-ABDE9DB63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345" y="3651005"/>
          <a:ext cx="287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869920" imgH="622080" progId="Equation.DSMT4">
                  <p:embed/>
                </p:oleObj>
              </mc:Choice>
              <mc:Fallback>
                <p:oleObj name="Equation" r:id="rId13" imgW="2869920" imgH="6220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5D0353D-28B0-5F1F-1E35-73A96E4E9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4345" y="3651005"/>
                        <a:ext cx="2870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57C02D-FC12-2D26-A922-448BB0805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183" y="4273305"/>
          <a:ext cx="14351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34960" imgH="622080" progId="Equation.DSMT4">
                  <p:embed/>
                </p:oleObj>
              </mc:Choice>
              <mc:Fallback>
                <p:oleObj name="Equation" r:id="rId15" imgW="1434960" imgH="622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8F91AC-B83E-9655-D9E3-7B72AA4AE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70183" y="4273305"/>
                        <a:ext cx="14351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41B6463-F892-3A6B-B5D5-391FDBB4D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577872"/>
              </p:ext>
            </p:extLst>
          </p:nvPr>
        </p:nvGraphicFramePr>
        <p:xfrm>
          <a:off x="802625" y="4960580"/>
          <a:ext cx="36068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06480" imgH="1701720" progId="Equation.DSMT4">
                  <p:embed/>
                </p:oleObj>
              </mc:Choice>
              <mc:Fallback>
                <p:oleObj name="Equation" r:id="rId17" imgW="3606480" imgH="17017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3384F85-AEF3-1FE5-37CD-FC6968EF3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02625" y="4960580"/>
                        <a:ext cx="36068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CA3C2D-F9BB-3C63-C02F-3523609CEB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000" y="4729378"/>
          <a:ext cx="39497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949560" imgH="1307880" progId="Equation.DSMT4">
                  <p:embed/>
                </p:oleObj>
              </mc:Choice>
              <mc:Fallback>
                <p:oleObj name="Equation" r:id="rId19" imgW="3949560" imgH="13078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CC0BD30-0C01-52B9-921B-DC0FC9842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04000" y="4729378"/>
                        <a:ext cx="39497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CE7BF5E-0B78-29F1-9926-7156C7E9E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7600" y="6131003"/>
          <a:ext cx="4762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762440" imgH="622080" progId="Equation.DSMT4">
                  <p:embed/>
                </p:oleObj>
              </mc:Choice>
              <mc:Fallback>
                <p:oleObj name="Equation" r:id="rId21" imgW="4762440" imgH="6220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FB614845-59C4-812E-E130-BFFE0ED47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97600" y="6131003"/>
                        <a:ext cx="4762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597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3D0ACE-CAFD-6D8D-2E31-42CC6049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53"/>
            <a:ext cx="12192000" cy="2614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EEAB5A-5DAD-5073-0CAD-24E1B75A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071" y="3597372"/>
            <a:ext cx="4038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25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A9B3B20-B2BE-A040-9526-0244CD310566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745ED25-13BC-BC4E-8E50-7B88E8C51B8D}"/>
              </a:ext>
            </a:extLst>
          </p:cNvPr>
          <p:cNvSpPr txBox="1"/>
          <p:nvPr/>
        </p:nvSpPr>
        <p:spPr>
          <a:xfrm>
            <a:off x="424847" y="838762"/>
            <a:ext cx="6481857" cy="114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0" indent="-533400" algn="just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一平面简谐波沿 </a:t>
            </a:r>
            <a:r>
              <a:rPr kumimoji="0" lang="en-US" altLang="zh-CN" sz="2000" b="1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+x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方向传播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波速为 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kumimoji="0" lang="en-US" altLang="zh-CN" sz="2000" b="1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m/s,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在传播路径的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质点振动方程为                          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(SI),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试以</a:t>
            </a:r>
            <a:r>
              <a:rPr kumimoji="0" lang="en-US" altLang="zh-CN" sz="2000" b="1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1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1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为原点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求波动方程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7E8F54F-08EB-3C43-BB8E-682F0B3C43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0716" y="1269421"/>
          <a:ext cx="1663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291960" progId="Equation.DSMT4">
                  <p:embed/>
                </p:oleObj>
              </mc:Choice>
              <mc:Fallback>
                <p:oleObj name="Equation" r:id="rId2" imgW="166356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7E8F54F-08EB-3C43-BB8E-682F0B3C4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0716" y="1269421"/>
                        <a:ext cx="1663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F9ECF0D-5CEE-8942-8A7F-7EB379E7F346}"/>
              </a:ext>
            </a:extLst>
          </p:cNvPr>
          <p:cNvSpPr txBox="1"/>
          <p:nvPr/>
        </p:nvSpPr>
        <p:spPr>
          <a:xfrm>
            <a:off x="357485" y="2080889"/>
            <a:ext cx="61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1F3F34-7EB7-164E-A2C1-DBE2E96A58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5603" y="2074128"/>
          <a:ext cx="179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640" imgH="330120" progId="Equation.DSMT4">
                  <p:embed/>
                </p:oleObj>
              </mc:Choice>
              <mc:Fallback>
                <p:oleObj name="Equation" r:id="rId4" imgW="179064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C1F3F34-7EB7-164E-A2C1-DBE2E96A5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5603" y="2074128"/>
                        <a:ext cx="1790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BFEAF83-AE69-5E4A-B8D9-3477CE7C09B7}"/>
              </a:ext>
            </a:extLst>
          </p:cNvPr>
          <p:cNvSpPr txBox="1"/>
          <p:nvPr/>
        </p:nvSpPr>
        <p:spPr>
          <a:xfrm>
            <a:off x="973106" y="2689582"/>
            <a:ext cx="2371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为原点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波动方程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0EDE68C-D761-4141-9C31-50B9A6136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4593" y="2489185"/>
          <a:ext cx="3352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52680" imgH="736560" progId="Equation.DSMT4">
                  <p:embed/>
                </p:oleObj>
              </mc:Choice>
              <mc:Fallback>
                <p:oleObj name="Equation" r:id="rId6" imgW="3352680" imgH="736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0EDE68C-D761-4141-9C31-50B9A6136E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4593" y="2489185"/>
                        <a:ext cx="3352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90B7C51-4F24-D04F-A3FD-645FEDA479F2}"/>
              </a:ext>
            </a:extLst>
          </p:cNvPr>
          <p:cNvSpPr txBox="1"/>
          <p:nvPr/>
        </p:nvSpPr>
        <p:spPr>
          <a:xfrm>
            <a:off x="628808" y="3498734"/>
            <a:ext cx="2671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000" b="1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点的振动方程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DD0D056-4C1F-334A-9F0A-8F73F53B66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4593" y="5198427"/>
          <a:ext cx="341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16040" imgH="736560" progId="Equation.DSMT4">
                  <p:embed/>
                </p:oleObj>
              </mc:Choice>
              <mc:Fallback>
                <p:oleObj name="Equation" r:id="rId8" imgW="3416040" imgH="7365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D0D056-4C1F-334A-9F0A-8F73F53B66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593" y="5198427"/>
                        <a:ext cx="341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7A6F170F-1897-C34A-B0C4-732222C9DE18}"/>
              </a:ext>
            </a:extLst>
          </p:cNvPr>
          <p:cNvSpPr txBox="1"/>
          <p:nvPr/>
        </p:nvSpPr>
        <p:spPr>
          <a:xfrm>
            <a:off x="952568" y="6279016"/>
            <a:ext cx="2316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为原点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rPr>
              <a:t>波动方程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C7C4A01-94CD-4D17-9435-A19436579590}"/>
              </a:ext>
            </a:extLst>
          </p:cNvPr>
          <p:cNvSpPr txBox="1"/>
          <p:nvPr/>
        </p:nvSpPr>
        <p:spPr>
          <a:xfrm>
            <a:off x="7074087" y="4035602"/>
            <a:ext cx="5075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已知任一点的振动方程与波速</a:t>
            </a: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求波动方程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F23651B-5E2D-4C1F-96FA-4A8AB4B717D8}"/>
              </a:ext>
            </a:extLst>
          </p:cNvPr>
          <p:cNvSpPr txBox="1"/>
          <p:nvPr/>
        </p:nvSpPr>
        <p:spPr>
          <a:xfrm>
            <a:off x="758834" y="4505510"/>
            <a:ext cx="241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为原点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rPr>
              <a:t>波动方程</a:t>
            </a:r>
          </a:p>
        </p:txBody>
      </p:sp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5749C774-338B-49A6-880C-3A4B13135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2145" y="6068331"/>
          <a:ext cx="3733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733560" imgH="736560" progId="Equation.DSMT4">
                  <p:embed/>
                </p:oleObj>
              </mc:Choice>
              <mc:Fallback>
                <p:oleObj name="Equation" r:id="rId10" imgW="3733560" imgH="73656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5749C774-338B-49A6-880C-3A4B131354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52145" y="6068331"/>
                        <a:ext cx="3733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A3AC825A-1E32-4A23-A0F2-A520593DA5EF}"/>
              </a:ext>
            </a:extLst>
          </p:cNvPr>
          <p:cNvSpPr txBox="1"/>
          <p:nvPr/>
        </p:nvSpPr>
        <p:spPr>
          <a:xfrm>
            <a:off x="628807" y="5407224"/>
            <a:ext cx="2671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1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点的振动方程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471D9970-486D-42BA-9CA4-434926F8C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0143" y="3301185"/>
          <a:ext cx="3505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04960" imgH="736560" progId="Equation.DSMT4">
                  <p:embed/>
                </p:oleObj>
              </mc:Choice>
              <mc:Fallback>
                <p:oleObj name="Equation" r:id="rId12" imgW="3504960" imgH="73656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471D9970-486D-42BA-9CA4-434926F8C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00143" y="3301185"/>
                        <a:ext cx="3505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E0C88F4E-CE4B-47BC-9DCE-9D1A7870B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3943" y="4350908"/>
          <a:ext cx="3873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873240" imgH="736560" progId="Equation.DSMT4">
                  <p:embed/>
                </p:oleObj>
              </mc:Choice>
              <mc:Fallback>
                <p:oleObj name="Equation" r:id="rId14" imgW="3873240" imgH="73656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E0C88F4E-CE4B-47BC-9DCE-9D1A7870B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93943" y="4350908"/>
                        <a:ext cx="3873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E182CB78-6AD4-4852-A422-ED5D5621AB41}"/>
              </a:ext>
            </a:extLst>
          </p:cNvPr>
          <p:cNvGrpSpPr/>
          <p:nvPr/>
        </p:nvGrpSpPr>
        <p:grpSpPr>
          <a:xfrm>
            <a:off x="7452891" y="778288"/>
            <a:ext cx="4479684" cy="1398364"/>
            <a:chOff x="7610716" y="922049"/>
            <a:chExt cx="4479684" cy="1398364"/>
          </a:xfrm>
        </p:grpSpPr>
        <p:cxnSp>
          <p:nvCxnSpPr>
            <p:cNvPr id="31" name="直接箭头连接符 50">
              <a:extLst>
                <a:ext uri="{FF2B5EF4-FFF2-40B4-BE49-F238E27FC236}">
                  <a16:creationId xmlns:a16="http://schemas.microsoft.com/office/drawing/2014/main" id="{C30DF5E9-1576-8442-B4F8-53205750C1DB}"/>
                </a:ext>
              </a:extLst>
            </p:cNvPr>
            <p:cNvCxnSpPr>
              <a:cxnSpLocks/>
            </p:cNvCxnSpPr>
            <p:nvPr/>
          </p:nvCxnSpPr>
          <p:spPr>
            <a:xfrm>
              <a:off x="7711715" y="1661858"/>
              <a:ext cx="3952322" cy="0"/>
            </a:xfrm>
            <a:prstGeom prst="straightConnector1">
              <a:avLst/>
            </a:prstGeom>
            <a:ln w="38100"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BCA36F6-1002-3446-9BD7-C889B30C4031}"/>
                </a:ext>
              </a:extLst>
            </p:cNvPr>
            <p:cNvSpPr/>
            <p:nvPr/>
          </p:nvSpPr>
          <p:spPr>
            <a:xfrm>
              <a:off x="8235037" y="1613933"/>
              <a:ext cx="96043" cy="960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BB83DFF-5A18-F342-AEB6-DB83C636DF1C}"/>
                </a:ext>
              </a:extLst>
            </p:cNvPr>
            <p:cNvSpPr/>
            <p:nvPr/>
          </p:nvSpPr>
          <p:spPr>
            <a:xfrm>
              <a:off x="8789825" y="1612964"/>
              <a:ext cx="96043" cy="960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4243D6B-3820-9848-BEDA-340BE48CDF76}"/>
                </a:ext>
              </a:extLst>
            </p:cNvPr>
            <p:cNvSpPr/>
            <p:nvPr/>
          </p:nvSpPr>
          <p:spPr>
            <a:xfrm>
              <a:off x="9996284" y="1616460"/>
              <a:ext cx="96043" cy="960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5" name="直接连接符 58">
              <a:extLst>
                <a:ext uri="{FF2B5EF4-FFF2-40B4-BE49-F238E27FC236}">
                  <a16:creationId xmlns:a16="http://schemas.microsoft.com/office/drawing/2014/main" id="{BC91EB35-CD93-2246-9103-7C80B195DCD8}"/>
                </a:ext>
              </a:extLst>
            </p:cNvPr>
            <p:cNvCxnSpPr/>
            <p:nvPr/>
          </p:nvCxnSpPr>
          <p:spPr>
            <a:xfrm>
              <a:off x="8283058" y="1780602"/>
              <a:ext cx="0" cy="2927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0">
              <a:extLst>
                <a:ext uri="{FF2B5EF4-FFF2-40B4-BE49-F238E27FC236}">
                  <a16:creationId xmlns:a16="http://schemas.microsoft.com/office/drawing/2014/main" id="{34E1BBE9-0686-BC44-A65F-82E26C314A6E}"/>
                </a:ext>
              </a:extLst>
            </p:cNvPr>
            <p:cNvCxnSpPr/>
            <p:nvPr/>
          </p:nvCxnSpPr>
          <p:spPr>
            <a:xfrm>
              <a:off x="8837846" y="1768657"/>
              <a:ext cx="0" cy="2927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1">
              <a:extLst>
                <a:ext uri="{FF2B5EF4-FFF2-40B4-BE49-F238E27FC236}">
                  <a16:creationId xmlns:a16="http://schemas.microsoft.com/office/drawing/2014/main" id="{A3C89CD4-BB81-1F4D-8A38-721AAB67E47B}"/>
                </a:ext>
              </a:extLst>
            </p:cNvPr>
            <p:cNvCxnSpPr/>
            <p:nvPr/>
          </p:nvCxnSpPr>
          <p:spPr>
            <a:xfrm>
              <a:off x="10044658" y="1768657"/>
              <a:ext cx="0" cy="2927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62">
              <a:extLst>
                <a:ext uri="{FF2B5EF4-FFF2-40B4-BE49-F238E27FC236}">
                  <a16:creationId xmlns:a16="http://schemas.microsoft.com/office/drawing/2014/main" id="{0CC4BD42-142E-6F45-9C08-B8AD51BC273F}"/>
                </a:ext>
              </a:extLst>
            </p:cNvPr>
            <p:cNvCxnSpPr/>
            <p:nvPr/>
          </p:nvCxnSpPr>
          <p:spPr>
            <a:xfrm>
              <a:off x="8299331" y="1889364"/>
              <a:ext cx="533753" cy="0"/>
            </a:xfrm>
            <a:prstGeom prst="straightConnector1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64">
              <a:extLst>
                <a:ext uri="{FF2B5EF4-FFF2-40B4-BE49-F238E27FC236}">
                  <a16:creationId xmlns:a16="http://schemas.microsoft.com/office/drawing/2014/main" id="{7EA2998A-59D3-C843-AB04-BFE57F74E893}"/>
                </a:ext>
              </a:extLst>
            </p:cNvPr>
            <p:cNvCxnSpPr>
              <a:cxnSpLocks/>
            </p:cNvCxnSpPr>
            <p:nvPr/>
          </p:nvCxnSpPr>
          <p:spPr>
            <a:xfrm>
              <a:off x="8833084" y="1886982"/>
              <a:ext cx="1211221" cy="2382"/>
            </a:xfrm>
            <a:prstGeom prst="straightConnector1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61442">
              <a:extLst>
                <a:ext uri="{FF2B5EF4-FFF2-40B4-BE49-F238E27FC236}">
                  <a16:creationId xmlns:a16="http://schemas.microsoft.com/office/drawing/2014/main" id="{D28E1ECB-7DA9-1D48-8DC7-117C5463DCB3}"/>
                </a:ext>
              </a:extLst>
            </p:cNvPr>
            <p:cNvCxnSpPr/>
            <p:nvPr/>
          </p:nvCxnSpPr>
          <p:spPr>
            <a:xfrm>
              <a:off x="9362252" y="1223815"/>
              <a:ext cx="634032" cy="0"/>
            </a:xfrm>
            <a:prstGeom prst="straightConnector1">
              <a:avLst/>
            </a:prstGeom>
            <a:ln w="28575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18A7D392-66B0-C746-A6BB-625991C5B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58645" y="1115357"/>
            <a:ext cx="1778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77480" imgH="190440" progId="Equation.DSMT4">
                    <p:embed/>
                  </p:oleObj>
                </mc:Choice>
                <mc:Fallback>
                  <p:oleObj name="Equation" r:id="rId16" imgW="177480" imgH="190440" progId="Equation.DSMT4">
                    <p:embed/>
                    <p:pic>
                      <p:nvPicPr>
                        <p:cNvPr id="41" name="对象 40">
                          <a:extLst>
                            <a:ext uri="{FF2B5EF4-FFF2-40B4-BE49-F238E27FC236}">
                              <a16:creationId xmlns:a16="http://schemas.microsoft.com/office/drawing/2014/main" id="{18A7D392-66B0-C746-A6BB-625991C5B2F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158645" y="1115357"/>
                          <a:ext cx="1778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FD19BABA-8F9B-B04E-B15F-0554E5343B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75521" y="1918122"/>
            <a:ext cx="1651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64880" imgH="241200" progId="Equation.DSMT4">
                    <p:embed/>
                  </p:oleObj>
                </mc:Choice>
                <mc:Fallback>
                  <p:oleObj name="Equation" r:id="rId18" imgW="164880" imgH="241200" progId="Equation.DSMT4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FD19BABA-8F9B-B04E-B15F-0554E5343B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475521" y="1918122"/>
                          <a:ext cx="1651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E66228D9-71D0-3A42-96D5-3D422CC071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9775" y="1932227"/>
            <a:ext cx="1651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64880" imgH="241200" progId="Equation.DSMT4">
                    <p:embed/>
                  </p:oleObj>
                </mc:Choice>
                <mc:Fallback>
                  <p:oleObj name="Equation" r:id="rId20" imgW="164880" imgH="241200" progId="Equation.DSMT4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E66228D9-71D0-3A42-96D5-3D422CC071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309775" y="1932227"/>
                          <a:ext cx="1651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206D271D-C7E8-344F-A5C9-FCECF2C448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49712" y="1714740"/>
            <a:ext cx="5842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583920" imgH="291960" progId="Equation.DSMT4">
                    <p:embed/>
                  </p:oleObj>
                </mc:Choice>
                <mc:Fallback>
                  <p:oleObj name="Equation" r:id="rId22" imgW="583920" imgH="29196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206D271D-C7E8-344F-A5C9-FCECF2C448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1349712" y="1714740"/>
                          <a:ext cx="5842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EB82D4FE-B28C-754A-88B0-998E0BFCA0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8758" y="1336527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28600" imgH="241200" progId="Equation.DSMT4">
                    <p:embed/>
                  </p:oleObj>
                </mc:Choice>
                <mc:Fallback>
                  <p:oleObj name="Equation" r:id="rId24" imgW="228600" imgH="24120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EB82D4FE-B28C-754A-88B0-998E0BFCA0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8168758" y="1336527"/>
                          <a:ext cx="2286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724DFAB8-E932-2841-B3BC-2352BE17B4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9862" y="1340090"/>
            <a:ext cx="2286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28600" imgH="228600" progId="Equation.DSMT4">
                    <p:embed/>
                  </p:oleObj>
                </mc:Choice>
                <mc:Fallback>
                  <p:oleObj name="Equation" r:id="rId26" imgW="228600" imgH="228600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724DFAB8-E932-2841-B3BC-2352BE17B4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8739862" y="1340090"/>
                          <a:ext cx="2286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8E2411AE-2D35-8E4F-B81E-60E5450E4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99111" y="1330632"/>
            <a:ext cx="2286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228600" imgH="228600" progId="Equation.DSMT4">
                    <p:embed/>
                  </p:oleObj>
                </mc:Choice>
                <mc:Fallback>
                  <p:oleObj name="Equation" r:id="rId28" imgW="228600" imgH="228600" progId="Equation.DSMT4">
                    <p:embed/>
                    <p:pic>
                      <p:nvPicPr>
                        <p:cNvPr id="47" name="对象 46">
                          <a:extLst>
                            <a:ext uri="{FF2B5EF4-FFF2-40B4-BE49-F238E27FC236}">
                              <a16:creationId xmlns:a16="http://schemas.microsoft.com/office/drawing/2014/main" id="{8E2411AE-2D35-8E4F-B81E-60E5450E4B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899111" y="1330632"/>
                          <a:ext cx="2286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143C7BDF-BF6F-4C83-99F7-279328A0BDA0}"/>
                </a:ext>
              </a:extLst>
            </p:cNvPr>
            <p:cNvSpPr/>
            <p:nvPr/>
          </p:nvSpPr>
          <p:spPr>
            <a:xfrm>
              <a:off x="7610716" y="922049"/>
              <a:ext cx="4479684" cy="13983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AA2F0874-D15D-42CD-B3BD-508A952D8EDF}"/>
              </a:ext>
            </a:extLst>
          </p:cNvPr>
          <p:cNvSpPr txBox="1"/>
          <p:nvPr/>
        </p:nvSpPr>
        <p:spPr>
          <a:xfrm>
            <a:off x="685559" y="2077979"/>
            <a:ext cx="2671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1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点的振动方程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A95EE0B-E0B4-446F-9CB5-0F6D3AC80C20}"/>
              </a:ext>
            </a:extLst>
          </p:cNvPr>
          <p:cNvCxnSpPr/>
          <p:nvPr/>
        </p:nvCxnSpPr>
        <p:spPr>
          <a:xfrm>
            <a:off x="7004625" y="1269421"/>
            <a:ext cx="0" cy="5820697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10EFE7F-5D24-41DD-BC53-16E6897DBC98}"/>
              </a:ext>
            </a:extLst>
          </p:cNvPr>
          <p:cNvSpPr txBox="1"/>
          <p:nvPr/>
        </p:nvSpPr>
        <p:spPr>
          <a:xfrm>
            <a:off x="7102547" y="4539633"/>
            <a:ext cx="4861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由该点的振动方程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通过时间法或相位法</a:t>
            </a:r>
            <a:r>
              <a:rPr lang="en-US" altLang="zh-CN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求出原点的振动方程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2D78497-6224-4950-8B0E-0FCCE346D41F}"/>
              </a:ext>
            </a:extLst>
          </p:cNvPr>
          <p:cNvSpPr txBox="1"/>
          <p:nvPr/>
        </p:nvSpPr>
        <p:spPr>
          <a:xfrm>
            <a:off x="7129618" y="5407224"/>
            <a:ext cx="393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由原点的振动方程求波动方程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E9F399-2416-4CA0-BEB7-515A1E2086B2}"/>
              </a:ext>
            </a:extLst>
          </p:cNvPr>
          <p:cNvSpPr txBox="1"/>
          <p:nvPr/>
        </p:nvSpPr>
        <p:spPr>
          <a:xfrm>
            <a:off x="7285752" y="3205808"/>
            <a:ext cx="4572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总结：波动方程与坐标原点的选取有关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349156-7425-4335-B7E2-523CD06F2898}"/>
              </a:ext>
            </a:extLst>
          </p:cNvPr>
          <p:cNvCxnSpPr>
            <a:cxnSpLocks/>
          </p:cNvCxnSpPr>
          <p:nvPr/>
        </p:nvCxnSpPr>
        <p:spPr>
          <a:xfrm>
            <a:off x="3782788" y="3225785"/>
            <a:ext cx="283609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9F55EB52-0E58-42CE-9C80-9D92DB205ED8}"/>
              </a:ext>
            </a:extLst>
          </p:cNvPr>
          <p:cNvCxnSpPr>
            <a:cxnSpLocks/>
          </p:cNvCxnSpPr>
          <p:nvPr/>
        </p:nvCxnSpPr>
        <p:spPr>
          <a:xfrm>
            <a:off x="3744755" y="5087508"/>
            <a:ext cx="283609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C9409EE-26E3-4D3C-AC59-1A66616C7DAC}"/>
              </a:ext>
            </a:extLst>
          </p:cNvPr>
          <p:cNvCxnSpPr>
            <a:cxnSpLocks/>
          </p:cNvCxnSpPr>
          <p:nvPr/>
        </p:nvCxnSpPr>
        <p:spPr>
          <a:xfrm>
            <a:off x="3879720" y="6804931"/>
            <a:ext cx="283609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E1E39E73-57DD-4972-A49D-0FFCF70B2625}"/>
              </a:ext>
            </a:extLst>
          </p:cNvPr>
          <p:cNvSpPr/>
          <p:nvPr/>
        </p:nvSpPr>
        <p:spPr>
          <a:xfrm>
            <a:off x="7066725" y="3101887"/>
            <a:ext cx="5037581" cy="29664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E41999-4563-CB22-C33C-DC6DF4F9E7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783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20" grpId="0"/>
      <p:bldP spid="51" grpId="0"/>
      <p:bldP spid="52" grpId="0"/>
      <p:bldP spid="54" grpId="0"/>
      <p:bldP spid="60" grpId="0"/>
      <p:bldP spid="62" grpId="0"/>
      <p:bldP spid="63" grpId="0"/>
      <p:bldP spid="64" grpId="0"/>
      <p:bldP spid="7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04A16-5731-312A-61FD-2180F2FC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AA0138-344F-D0F1-C2BB-4445FBE36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568" y="1402189"/>
            <a:ext cx="11047619" cy="1819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EED74E-A913-FF41-ADC0-94E14F3C8F8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762" y="1581824"/>
            <a:ext cx="4295238" cy="126666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154588C-4430-1389-36FE-434DC5B51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088" y="3251392"/>
          <a:ext cx="3632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32040" imgH="622080" progId="Equation.DSMT4">
                  <p:embed/>
                </p:oleObj>
              </mc:Choice>
              <mc:Fallback>
                <p:oleObj name="Equation" r:id="rId7" imgW="3632040" imgH="6220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C16502F-1A79-0462-BB2A-4A8A374FC5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3088" y="3251392"/>
                        <a:ext cx="3632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41C4937-5FD6-162B-4F9E-685ABEDEE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2883" y="3911422"/>
          <a:ext cx="287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69774" imgH="622102" progId="Equation.DSMT4">
                  <p:embed/>
                </p:oleObj>
              </mc:Choice>
              <mc:Fallback>
                <p:oleObj name="Equation" r:id="rId9" imgW="2869774" imgH="622102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5C90A2-F771-5E98-D21B-7D1D25E78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82883" y="3911422"/>
                        <a:ext cx="2870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DD4CEC3-64A0-584F-F94C-4BDA2B8D4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6600" y="4571452"/>
          <a:ext cx="1206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06360" imgH="622080" progId="Equation.DSMT4">
                  <p:embed/>
                </p:oleObj>
              </mc:Choice>
              <mc:Fallback>
                <p:oleObj name="Equation" r:id="rId11" imgW="1206360" imgH="6220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3AD7C05-FA06-EAEB-362D-BBE248215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86600" y="4571452"/>
                        <a:ext cx="1206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0ECB66B-374A-A4D7-D2CD-C1BFF6DABF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6783" y="4762246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98400" imgH="241200" progId="Equation.DSMT4">
                  <p:embed/>
                </p:oleObj>
              </mc:Choice>
              <mc:Fallback>
                <p:oleObj name="Equation" r:id="rId13" imgW="698400" imgH="241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8BC656F-7E2F-7440-825B-52CF56DFB7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06783" y="4762246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0E6D424-2E50-D202-18C1-E82AF6091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6300" y="5231482"/>
          <a:ext cx="2133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133360" imgH="622080" progId="Equation.DSMT4">
                  <p:embed/>
                </p:oleObj>
              </mc:Choice>
              <mc:Fallback>
                <p:oleObj name="Equation" r:id="rId15" imgW="2133360" imgH="622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B20DC8D-23BD-1F46-A3B0-09B3AE084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26300" y="5231482"/>
                        <a:ext cx="2133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D43630D-8ACF-CDD6-E466-B184F8532D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4869" y="3251392"/>
          <a:ext cx="3848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848040" imgH="342720" progId="Equation.DSMT4">
                  <p:embed/>
                </p:oleObj>
              </mc:Choice>
              <mc:Fallback>
                <p:oleObj name="Equation" r:id="rId17" imgW="3848040" imgH="3427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438A5D8-75C6-E6FA-46F7-7F16EA99F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14869" y="3251392"/>
                        <a:ext cx="3848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9510A86-0128-DD95-F2D9-A6D44077D9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81" y="3678143"/>
          <a:ext cx="4902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902120" imgH="342720" progId="Equation.DSMT4">
                  <p:embed/>
                </p:oleObj>
              </mc:Choice>
              <mc:Fallback>
                <p:oleObj name="Equation" r:id="rId19" imgW="4902120" imgH="3427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A62B3F0D-49EC-AC0B-D1F7-AB08E9369E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22981" y="3678143"/>
                        <a:ext cx="4902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328B18D-4A8E-5937-7B97-81793E8A8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81" y="4051198"/>
          <a:ext cx="3949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49560" imgH="622080" progId="Equation.DSMT4">
                  <p:embed/>
                </p:oleObj>
              </mc:Choice>
              <mc:Fallback>
                <p:oleObj name="Equation" r:id="rId21" imgW="3949560" imgH="6220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E78B7564-22E5-6E63-0609-0125950E33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22981" y="4051198"/>
                        <a:ext cx="39497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F1732CF-3EDA-B7E4-3E9E-0CD831C47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9443" y="4762246"/>
          <a:ext cx="2438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438280" imgH="330120" progId="Equation.DSMT4">
                  <p:embed/>
                </p:oleObj>
              </mc:Choice>
              <mc:Fallback>
                <p:oleObj name="Equation" r:id="rId23" imgW="2438280" imgH="3301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9A78792-9FEA-5F9E-D831-2B494B7C9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179443" y="4762246"/>
                        <a:ext cx="2438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825DD81-360A-5CA7-FB5C-7F3F3DCD86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5843" y="5231482"/>
          <a:ext cx="2032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031840" imgH="330120" progId="Equation.DSMT4">
                  <p:embed/>
                </p:oleObj>
              </mc:Choice>
              <mc:Fallback>
                <p:oleObj name="Equation" r:id="rId25" imgW="2031840" imgH="33012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9ADD6DC-7D40-8956-4765-2DB37797C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585843" y="5231482"/>
                        <a:ext cx="2032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3E5E1DFD-7A7D-BC3B-9ED3-97D9F02EB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5999" y="5700718"/>
          <a:ext cx="32131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213000" imgH="622080" progId="Equation.DSMT4">
                  <p:embed/>
                </p:oleObj>
              </mc:Choice>
              <mc:Fallback>
                <p:oleObj name="Equation" r:id="rId27" imgW="3213000" imgH="6220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AC75980-F209-3BA5-8B2A-520E52A54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95999" y="5700718"/>
                        <a:ext cx="32131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735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04A16-5731-312A-61FD-2180F2FC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E5FA12-3474-B763-F89A-9E939B9D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46" y="1165860"/>
            <a:ext cx="11361905" cy="276190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82A843F-60F7-D9BD-50C3-F6576954F0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72160" progId="Equation.DSMT4">
                  <p:embed/>
                </p:oleObj>
              </mc:Choice>
              <mc:Fallback>
                <p:oleObj name="Equation" r:id="rId5" imgW="914400" imgH="2721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B34CD44-AFB8-40DF-4D01-6533C7B7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048922-A6D7-7BF6-4207-7D975B827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88" y="3790950"/>
          <a:ext cx="408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89240" imgH="342720" progId="Equation.DSMT4">
                  <p:embed/>
                </p:oleObj>
              </mc:Choice>
              <mc:Fallback>
                <p:oleObj name="Equation" r:id="rId7" imgW="4089240" imgH="342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C588CB9-632B-5BB4-EE19-10DEC5A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88" y="3790950"/>
                        <a:ext cx="4089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84CAB0B-2B22-EE37-7989-23550D6C6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545" y="4305122"/>
          <a:ext cx="4889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89160" imgH="342720" progId="Equation.DSMT4">
                  <p:embed/>
                </p:oleObj>
              </mc:Choice>
              <mc:Fallback>
                <p:oleObj name="Equation" r:id="rId9" imgW="4889160" imgH="3427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BF4BCD2-A535-E033-C067-395488945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3545" y="4305122"/>
                        <a:ext cx="4889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CB146F5-3EA8-0B8E-0212-CE65D632D7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598" y="4671220"/>
          <a:ext cx="35179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17560" imgH="622080" progId="Equation.DSMT4">
                  <p:embed/>
                </p:oleObj>
              </mc:Choice>
              <mc:Fallback>
                <p:oleObj name="Equation" r:id="rId11" imgW="3517560" imgH="6220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D716EC1-886C-10D2-41D0-5FDA06A92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598" y="4671220"/>
                        <a:ext cx="35179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CD7DFFA-F426-2D8B-10B7-13A2761E8F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598" y="5169926"/>
          <a:ext cx="1778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77680" imgH="622080" progId="Equation.DSMT4">
                  <p:embed/>
                </p:oleObj>
              </mc:Choice>
              <mc:Fallback>
                <p:oleObj name="Equation" r:id="rId13" imgW="1777680" imgH="6220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2EF7B8FB-5B9E-716F-DACD-9DE02D1003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3598" y="5169926"/>
                        <a:ext cx="1778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9AD0DB2-D905-421E-32DA-B7AE00E71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4445" y="5155691"/>
          <a:ext cx="28321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622080" progId="Equation.DSMT4">
                  <p:embed/>
                </p:oleObj>
              </mc:Choice>
              <mc:Fallback>
                <p:oleObj name="Equation" r:id="rId15" imgW="2831760" imgH="622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6DA1365-4DFE-8AF9-3299-D9B2BD8986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94445" y="5155691"/>
                        <a:ext cx="28321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27FF747-6CA0-B174-A8AB-3C5375E1DA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8883" y="5735610"/>
          <a:ext cx="167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676160" imgH="622080" progId="Equation.DSMT4">
                  <p:embed/>
                </p:oleObj>
              </mc:Choice>
              <mc:Fallback>
                <p:oleObj name="Equation" r:id="rId17" imgW="1676160" imgH="6220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D34FB7D6-5A6E-45F4-B791-CE71DC273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28883" y="5735610"/>
                        <a:ext cx="1676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C00F27F-2BEB-7B33-6E1C-2E27F9D614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583" y="6285660"/>
          <a:ext cx="2590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590560" imgH="622080" progId="Equation.DSMT4">
                  <p:embed/>
                </p:oleObj>
              </mc:Choice>
              <mc:Fallback>
                <p:oleObj name="Equation" r:id="rId19" imgW="2590560" imgH="6220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D702C7B-A5D4-5135-265E-1CF9A72C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22583" y="6285660"/>
                        <a:ext cx="25908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4E063F5-899E-9DA2-8E7F-4491151EE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4342" y="3408508"/>
          <a:ext cx="4267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267080" imgH="622080" progId="Equation.DSMT4">
                  <p:embed/>
                </p:oleObj>
              </mc:Choice>
              <mc:Fallback>
                <p:oleObj name="Equation" r:id="rId21" imgW="4267080" imgH="6220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D6480E57-C19A-805A-13B5-92DE41FDC0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54342" y="3408508"/>
                        <a:ext cx="4267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8C4D561-2A4F-D186-6C4C-23E06F5E10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4814" y="3927765"/>
          <a:ext cx="264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641320" imgH="622080" progId="Equation.DSMT4">
                  <p:embed/>
                </p:oleObj>
              </mc:Choice>
              <mc:Fallback>
                <p:oleObj name="Equation" r:id="rId23" imgW="2641320" imgH="6220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D3B4225-2C3C-9E92-CB89-82792C26A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754814" y="3927765"/>
                        <a:ext cx="264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8374E75-E970-3FF6-C526-30B02D119B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4342" y="4787194"/>
          <a:ext cx="660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6603840" imgH="330120" progId="Equation.DSMT4">
                  <p:embed/>
                </p:oleObj>
              </mc:Choice>
              <mc:Fallback>
                <p:oleObj name="Equation" r:id="rId25" imgW="6603840" imgH="33012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8836DCF-74F2-569E-06F4-A50E0CEFFD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454342" y="4787194"/>
                        <a:ext cx="6604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0988FC1-1FED-8FB0-019B-973D1512B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4647" y="5442359"/>
          <a:ext cx="3860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860640" imgH="622080" progId="Equation.DSMT4">
                  <p:embed/>
                </p:oleObj>
              </mc:Choice>
              <mc:Fallback>
                <p:oleObj name="Equation" r:id="rId27" imgW="3860640" imgH="6220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F7F2080-8171-0ECE-83EC-773FD594F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774647" y="5442359"/>
                        <a:ext cx="38608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3910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164A47B1-D494-4641-8D36-81699469B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59" y="853815"/>
            <a:ext cx="510927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200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 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已知</a:t>
            </a:r>
            <a:r>
              <a:rPr lang="zh-CN" altLang="en-US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0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0.5 s </a:t>
            </a:r>
            <a:r>
              <a:rPr lang="en-US" altLang="zh-CN" sz="16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(t&lt;T)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时的波形分别为曲线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Ⅰ,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Ⅱ. 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0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时刻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 O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点在平衡位置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波沿 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正向传播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振幅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0.01 m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。试根据图示条件求波函数和 </a:t>
            </a:r>
            <a:r>
              <a:rPr lang="en-US" altLang="zh-CN" sz="22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点的振动表达式。</a:t>
            </a:r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DCA0108E-C890-4083-90FA-0EBB229D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32" y="2636221"/>
            <a:ext cx="7118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200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4" name="Object 23">
            <a:extLst>
              <a:ext uri="{FF2B5EF4-FFF2-40B4-BE49-F238E27FC236}">
                <a16:creationId xmlns:a16="http://schemas.microsoft.com/office/drawing/2014/main" id="{51E73C54-81B2-44D0-ACF9-057D07C45A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302" y="2779293"/>
          <a:ext cx="148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291960" progId="Equation.DSMT4">
                  <p:embed/>
                </p:oleObj>
              </mc:Choice>
              <mc:Fallback>
                <p:oleObj name="Equation" r:id="rId2" imgW="1485720" imgH="291960" progId="Equation.DSMT4">
                  <p:embed/>
                  <p:pic>
                    <p:nvPicPr>
                      <p:cNvPr id="4" name="Object 23">
                        <a:extLst>
                          <a:ext uri="{FF2B5EF4-FFF2-40B4-BE49-F238E27FC236}">
                            <a16:creationId xmlns:a16="http://schemas.microsoft.com/office/drawing/2014/main" id="{51E73C54-81B2-44D0-ACF9-057D07C45A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2" y="2779293"/>
                        <a:ext cx="148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4">
            <a:extLst>
              <a:ext uri="{FF2B5EF4-FFF2-40B4-BE49-F238E27FC236}">
                <a16:creationId xmlns:a16="http://schemas.microsoft.com/office/drawing/2014/main" id="{9FB106CE-96FE-487A-8625-3270631D2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0801" y="2829501"/>
          <a:ext cx="148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291960" progId="Equation.DSMT4">
                  <p:embed/>
                </p:oleObj>
              </mc:Choice>
              <mc:Fallback>
                <p:oleObj name="Equation" r:id="rId4" imgW="1485720" imgH="291960" progId="Equation.DSMT4">
                  <p:embed/>
                  <p:pic>
                    <p:nvPicPr>
                      <p:cNvPr id="5" name="Object 24">
                        <a:extLst>
                          <a:ext uri="{FF2B5EF4-FFF2-40B4-BE49-F238E27FC236}">
                            <a16:creationId xmlns:a16="http://schemas.microsoft.com/office/drawing/2014/main" id="{9FB106CE-96FE-487A-8625-3270631D2B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801" y="2829501"/>
                        <a:ext cx="148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5">
            <a:extLst>
              <a:ext uri="{FF2B5EF4-FFF2-40B4-BE49-F238E27FC236}">
                <a16:creationId xmlns:a16="http://schemas.microsoft.com/office/drawing/2014/main" id="{01181E25-93D8-405E-AA32-A8435D19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8971" y="2578086"/>
          <a:ext cx="288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880" imgH="787320" progId="Equation.DSMT4">
                  <p:embed/>
                </p:oleObj>
              </mc:Choice>
              <mc:Fallback>
                <p:oleObj name="Equation" r:id="rId6" imgW="2882880" imgH="787320" progId="Equation.DSMT4">
                  <p:embed/>
                  <p:pic>
                    <p:nvPicPr>
                      <p:cNvPr id="6" name="Object 25">
                        <a:extLst>
                          <a:ext uri="{FF2B5EF4-FFF2-40B4-BE49-F238E27FC236}">
                            <a16:creationId xmlns:a16="http://schemas.microsoft.com/office/drawing/2014/main" id="{01181E25-93D8-405E-AA32-A8435D1940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8971" y="2578086"/>
                        <a:ext cx="28829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">
            <a:extLst>
              <a:ext uri="{FF2B5EF4-FFF2-40B4-BE49-F238E27FC236}">
                <a16:creationId xmlns:a16="http://schemas.microsoft.com/office/drawing/2014/main" id="{A5AA8825-0709-4035-925E-67A92CF69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6184" y="2589513"/>
          <a:ext cx="2489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89040" imgH="787320" progId="Equation.DSMT4">
                  <p:embed/>
                </p:oleObj>
              </mc:Choice>
              <mc:Fallback>
                <p:oleObj name="Equation" r:id="rId8" imgW="2489040" imgH="787320" progId="Equation.DSMT4">
                  <p:embed/>
                  <p:pic>
                    <p:nvPicPr>
                      <p:cNvPr id="7" name="Object 27">
                        <a:extLst>
                          <a:ext uri="{FF2B5EF4-FFF2-40B4-BE49-F238E27FC236}">
                            <a16:creationId xmlns:a16="http://schemas.microsoft.com/office/drawing/2014/main" id="{A5AA8825-0709-4035-925E-67A92CF699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6184" y="2589513"/>
                        <a:ext cx="2489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">
            <a:extLst>
              <a:ext uri="{FF2B5EF4-FFF2-40B4-BE49-F238E27FC236}">
                <a16:creationId xmlns:a16="http://schemas.microsoft.com/office/drawing/2014/main" id="{E3872A39-4D95-4DA9-A963-C864B01805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24422" y="2560301"/>
          <a:ext cx="19177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17360" imgH="787320" progId="Equation.DSMT4">
                  <p:embed/>
                </p:oleObj>
              </mc:Choice>
              <mc:Fallback>
                <p:oleObj name="Equation" r:id="rId10" imgW="1917360" imgH="787320" progId="Equation.DSMT4">
                  <p:embed/>
                  <p:pic>
                    <p:nvPicPr>
                      <p:cNvPr id="8" name="Object 28">
                        <a:extLst>
                          <a:ext uri="{FF2B5EF4-FFF2-40B4-BE49-F238E27FC236}">
                            <a16:creationId xmlns:a16="http://schemas.microsoft.com/office/drawing/2014/main" id="{E3872A39-4D95-4DA9-A963-C864B0180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4422" y="2560301"/>
                        <a:ext cx="19177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38">
            <a:extLst>
              <a:ext uri="{FF2B5EF4-FFF2-40B4-BE49-F238E27FC236}">
                <a16:creationId xmlns:a16="http://schemas.microsoft.com/office/drawing/2014/main" id="{B9B57FE2-7F15-4E5F-AAFC-70D10BDF6FF1}"/>
              </a:ext>
            </a:extLst>
          </p:cNvPr>
          <p:cNvGrpSpPr>
            <a:grpSpLocks/>
          </p:cNvGrpSpPr>
          <p:nvPr/>
        </p:nvGrpSpPr>
        <p:grpSpPr bwMode="auto">
          <a:xfrm>
            <a:off x="5322935" y="432445"/>
            <a:ext cx="6900863" cy="1981200"/>
            <a:chOff x="720" y="1296"/>
            <a:chExt cx="4347" cy="1248"/>
          </a:xfrm>
        </p:grpSpPr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D90583E3-A06A-4299-ADF0-7FD6312C2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296"/>
              <a:ext cx="4347" cy="1248"/>
              <a:chOff x="1392" y="1344"/>
              <a:chExt cx="4347" cy="1248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029CFE62-E468-4906-90F5-C277955F8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1728"/>
                <a:ext cx="3312" cy="784"/>
              </a:xfrm>
              <a:custGeom>
                <a:avLst/>
                <a:gdLst>
                  <a:gd name="T0" fmla="*/ 0 w 3312"/>
                  <a:gd name="T1" fmla="*/ 768 h 784"/>
                  <a:gd name="T2" fmla="*/ 240 w 3312"/>
                  <a:gd name="T3" fmla="*/ 720 h 784"/>
                  <a:gd name="T4" fmla="*/ 528 w 3312"/>
                  <a:gd name="T5" fmla="*/ 384 h 784"/>
                  <a:gd name="T6" fmla="*/ 816 w 3312"/>
                  <a:gd name="T7" fmla="*/ 96 h 784"/>
                  <a:gd name="T8" fmla="*/ 1056 w 3312"/>
                  <a:gd name="T9" fmla="*/ 0 h 784"/>
                  <a:gd name="T10" fmla="*/ 1248 w 3312"/>
                  <a:gd name="T11" fmla="*/ 96 h 784"/>
                  <a:gd name="T12" fmla="*/ 1488 w 3312"/>
                  <a:gd name="T13" fmla="*/ 384 h 784"/>
                  <a:gd name="T14" fmla="*/ 1776 w 3312"/>
                  <a:gd name="T15" fmla="*/ 720 h 784"/>
                  <a:gd name="T16" fmla="*/ 2016 w 3312"/>
                  <a:gd name="T17" fmla="*/ 768 h 784"/>
                  <a:gd name="T18" fmla="*/ 2208 w 3312"/>
                  <a:gd name="T19" fmla="*/ 672 h 784"/>
                  <a:gd name="T20" fmla="*/ 2448 w 3312"/>
                  <a:gd name="T21" fmla="*/ 384 h 784"/>
                  <a:gd name="T22" fmla="*/ 2688 w 3312"/>
                  <a:gd name="T23" fmla="*/ 96 h 784"/>
                  <a:gd name="T24" fmla="*/ 2880 w 3312"/>
                  <a:gd name="T25" fmla="*/ 0 h 784"/>
                  <a:gd name="T26" fmla="*/ 3072 w 3312"/>
                  <a:gd name="T27" fmla="*/ 96 h 784"/>
                  <a:gd name="T28" fmla="*/ 3312 w 3312"/>
                  <a:gd name="T29" fmla="*/ 384 h 7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12"/>
                  <a:gd name="T46" fmla="*/ 0 h 784"/>
                  <a:gd name="T47" fmla="*/ 3312 w 3312"/>
                  <a:gd name="T48" fmla="*/ 784 h 7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12" h="784">
                    <a:moveTo>
                      <a:pt x="0" y="768"/>
                    </a:moveTo>
                    <a:cubicBezTo>
                      <a:pt x="76" y="776"/>
                      <a:pt x="152" y="784"/>
                      <a:pt x="240" y="720"/>
                    </a:cubicBezTo>
                    <a:cubicBezTo>
                      <a:pt x="328" y="656"/>
                      <a:pt x="432" y="488"/>
                      <a:pt x="528" y="384"/>
                    </a:cubicBezTo>
                    <a:cubicBezTo>
                      <a:pt x="624" y="280"/>
                      <a:pt x="728" y="160"/>
                      <a:pt x="816" y="96"/>
                    </a:cubicBezTo>
                    <a:cubicBezTo>
                      <a:pt x="904" y="32"/>
                      <a:pt x="984" y="0"/>
                      <a:pt x="1056" y="0"/>
                    </a:cubicBezTo>
                    <a:cubicBezTo>
                      <a:pt x="1128" y="0"/>
                      <a:pt x="1176" y="32"/>
                      <a:pt x="1248" y="96"/>
                    </a:cubicBezTo>
                    <a:cubicBezTo>
                      <a:pt x="1320" y="160"/>
                      <a:pt x="1400" y="280"/>
                      <a:pt x="1488" y="384"/>
                    </a:cubicBezTo>
                    <a:cubicBezTo>
                      <a:pt x="1576" y="488"/>
                      <a:pt x="1688" y="656"/>
                      <a:pt x="1776" y="720"/>
                    </a:cubicBezTo>
                    <a:cubicBezTo>
                      <a:pt x="1864" y="784"/>
                      <a:pt x="1944" y="776"/>
                      <a:pt x="2016" y="768"/>
                    </a:cubicBezTo>
                    <a:cubicBezTo>
                      <a:pt x="2088" y="760"/>
                      <a:pt x="2136" y="736"/>
                      <a:pt x="2208" y="672"/>
                    </a:cubicBezTo>
                    <a:cubicBezTo>
                      <a:pt x="2280" y="608"/>
                      <a:pt x="2368" y="480"/>
                      <a:pt x="2448" y="384"/>
                    </a:cubicBezTo>
                    <a:cubicBezTo>
                      <a:pt x="2528" y="288"/>
                      <a:pt x="2616" y="160"/>
                      <a:pt x="2688" y="96"/>
                    </a:cubicBezTo>
                    <a:cubicBezTo>
                      <a:pt x="2760" y="32"/>
                      <a:pt x="2816" y="0"/>
                      <a:pt x="2880" y="0"/>
                    </a:cubicBezTo>
                    <a:cubicBezTo>
                      <a:pt x="2944" y="0"/>
                      <a:pt x="3000" y="32"/>
                      <a:pt x="3072" y="96"/>
                    </a:cubicBezTo>
                    <a:cubicBezTo>
                      <a:pt x="3144" y="160"/>
                      <a:pt x="3228" y="272"/>
                      <a:pt x="3312" y="384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0" kern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Group 10">
                <a:extLst>
                  <a:ext uri="{FF2B5EF4-FFF2-40B4-BE49-F238E27FC236}">
                    <a16:creationId xmlns:a16="http://schemas.microsoft.com/office/drawing/2014/main" id="{A89D9353-E906-4440-B552-CBE32FEC2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344"/>
                <a:ext cx="3819" cy="1248"/>
                <a:chOff x="1920" y="1344"/>
                <a:chExt cx="3819" cy="1248"/>
              </a:xfrm>
            </p:grpSpPr>
            <p:sp>
              <p:nvSpPr>
                <p:cNvPr id="25" name="Line 4">
                  <a:extLst>
                    <a:ext uri="{FF2B5EF4-FFF2-40B4-BE49-F238E27FC236}">
                      <a16:creationId xmlns:a16="http://schemas.microsoft.com/office/drawing/2014/main" id="{D03FF804-A90C-406E-AF7E-485EC1813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0" y="2112"/>
                  <a:ext cx="3552" cy="0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2400" ker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Line 7">
                  <a:extLst>
                    <a:ext uri="{FF2B5EF4-FFF2-40B4-BE49-F238E27FC236}">
                      <a16:creationId xmlns:a16="http://schemas.microsoft.com/office/drawing/2014/main" id="{86F4BF7C-1AE3-4CF3-807E-2DD947105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20" y="1536"/>
                  <a:ext cx="0" cy="1056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2400" ker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ectangle 8">
                  <a:extLst>
                    <a:ext uri="{FF2B5EF4-FFF2-40B4-BE49-F238E27FC236}">
                      <a16:creationId xmlns:a16="http://schemas.microsoft.com/office/drawing/2014/main" id="{EA8208F3-310E-4F31-85F1-734D643E2A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1344"/>
                  <a:ext cx="64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800" b="0" i="1" kern="0">
                      <a:solidFill>
                        <a:prstClr val="black"/>
                      </a:solidFill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sz="2800" b="0" kern="0">
                      <a:solidFill>
                        <a:prstClr val="black"/>
                      </a:solidFill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(cm)</a:t>
                  </a:r>
                </a:p>
              </p:txBody>
            </p:sp>
            <p:sp>
              <p:nvSpPr>
                <p:cNvPr id="28" name="Rectangle 9">
                  <a:extLst>
                    <a:ext uri="{FF2B5EF4-FFF2-40B4-BE49-F238E27FC236}">
                      <a16:creationId xmlns:a16="http://schemas.microsoft.com/office/drawing/2014/main" id="{07C5B0C0-A539-4076-921F-84AAF551B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6" y="2112"/>
                  <a:ext cx="64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800" b="0" i="1" kern="0" dirty="0">
                      <a:solidFill>
                        <a:prstClr val="black"/>
                      </a:solidFill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2800" b="0" kern="0" dirty="0">
                      <a:solidFill>
                        <a:prstClr val="black"/>
                      </a:solidFill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(cm)</a:t>
                  </a:r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3E9E53D-57E2-4198-821F-5A8403B3E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1728"/>
                <a:ext cx="3312" cy="784"/>
              </a:xfrm>
              <a:custGeom>
                <a:avLst/>
                <a:gdLst>
                  <a:gd name="T0" fmla="*/ 0 w 3312"/>
                  <a:gd name="T1" fmla="*/ 768 h 784"/>
                  <a:gd name="T2" fmla="*/ 240 w 3312"/>
                  <a:gd name="T3" fmla="*/ 720 h 784"/>
                  <a:gd name="T4" fmla="*/ 528 w 3312"/>
                  <a:gd name="T5" fmla="*/ 384 h 784"/>
                  <a:gd name="T6" fmla="*/ 816 w 3312"/>
                  <a:gd name="T7" fmla="*/ 96 h 784"/>
                  <a:gd name="T8" fmla="*/ 1056 w 3312"/>
                  <a:gd name="T9" fmla="*/ 0 h 784"/>
                  <a:gd name="T10" fmla="*/ 1248 w 3312"/>
                  <a:gd name="T11" fmla="*/ 96 h 784"/>
                  <a:gd name="T12" fmla="*/ 1488 w 3312"/>
                  <a:gd name="T13" fmla="*/ 384 h 784"/>
                  <a:gd name="T14" fmla="*/ 1776 w 3312"/>
                  <a:gd name="T15" fmla="*/ 720 h 784"/>
                  <a:gd name="T16" fmla="*/ 2016 w 3312"/>
                  <a:gd name="T17" fmla="*/ 768 h 784"/>
                  <a:gd name="T18" fmla="*/ 2208 w 3312"/>
                  <a:gd name="T19" fmla="*/ 672 h 784"/>
                  <a:gd name="T20" fmla="*/ 2448 w 3312"/>
                  <a:gd name="T21" fmla="*/ 384 h 784"/>
                  <a:gd name="T22" fmla="*/ 2688 w 3312"/>
                  <a:gd name="T23" fmla="*/ 96 h 784"/>
                  <a:gd name="T24" fmla="*/ 2880 w 3312"/>
                  <a:gd name="T25" fmla="*/ 0 h 784"/>
                  <a:gd name="T26" fmla="*/ 3072 w 3312"/>
                  <a:gd name="T27" fmla="*/ 96 h 784"/>
                  <a:gd name="T28" fmla="*/ 3312 w 3312"/>
                  <a:gd name="T29" fmla="*/ 384 h 7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12"/>
                  <a:gd name="T46" fmla="*/ 0 h 784"/>
                  <a:gd name="T47" fmla="*/ 3312 w 3312"/>
                  <a:gd name="T48" fmla="*/ 784 h 7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12" h="784">
                    <a:moveTo>
                      <a:pt x="0" y="768"/>
                    </a:moveTo>
                    <a:cubicBezTo>
                      <a:pt x="76" y="776"/>
                      <a:pt x="152" y="784"/>
                      <a:pt x="240" y="720"/>
                    </a:cubicBezTo>
                    <a:cubicBezTo>
                      <a:pt x="328" y="656"/>
                      <a:pt x="432" y="488"/>
                      <a:pt x="528" y="384"/>
                    </a:cubicBezTo>
                    <a:cubicBezTo>
                      <a:pt x="624" y="280"/>
                      <a:pt x="728" y="160"/>
                      <a:pt x="816" y="96"/>
                    </a:cubicBezTo>
                    <a:cubicBezTo>
                      <a:pt x="904" y="32"/>
                      <a:pt x="984" y="0"/>
                      <a:pt x="1056" y="0"/>
                    </a:cubicBezTo>
                    <a:cubicBezTo>
                      <a:pt x="1128" y="0"/>
                      <a:pt x="1176" y="32"/>
                      <a:pt x="1248" y="96"/>
                    </a:cubicBezTo>
                    <a:cubicBezTo>
                      <a:pt x="1320" y="160"/>
                      <a:pt x="1400" y="280"/>
                      <a:pt x="1488" y="384"/>
                    </a:cubicBezTo>
                    <a:cubicBezTo>
                      <a:pt x="1576" y="488"/>
                      <a:pt x="1688" y="656"/>
                      <a:pt x="1776" y="720"/>
                    </a:cubicBezTo>
                    <a:cubicBezTo>
                      <a:pt x="1864" y="784"/>
                      <a:pt x="1944" y="776"/>
                      <a:pt x="2016" y="768"/>
                    </a:cubicBezTo>
                    <a:cubicBezTo>
                      <a:pt x="2088" y="760"/>
                      <a:pt x="2136" y="736"/>
                      <a:pt x="2208" y="672"/>
                    </a:cubicBezTo>
                    <a:cubicBezTo>
                      <a:pt x="2280" y="608"/>
                      <a:pt x="2368" y="480"/>
                      <a:pt x="2448" y="384"/>
                    </a:cubicBezTo>
                    <a:cubicBezTo>
                      <a:pt x="2528" y="288"/>
                      <a:pt x="2616" y="160"/>
                      <a:pt x="2688" y="96"/>
                    </a:cubicBezTo>
                    <a:cubicBezTo>
                      <a:pt x="2760" y="32"/>
                      <a:pt x="2816" y="0"/>
                      <a:pt x="2880" y="0"/>
                    </a:cubicBezTo>
                    <a:cubicBezTo>
                      <a:pt x="2944" y="0"/>
                      <a:pt x="3000" y="32"/>
                      <a:pt x="3072" y="96"/>
                    </a:cubicBezTo>
                    <a:cubicBezTo>
                      <a:pt x="3144" y="160"/>
                      <a:pt x="3228" y="272"/>
                      <a:pt x="3312" y="384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0" kern="0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8306903E-5CF1-4ED5-BD92-D027B4839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20D3949-AD15-4002-BFE2-6EA333B9C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201AB8FF-359B-4F00-B647-7F5F42241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01C44370-6264-4E89-8E4B-BDD38593E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F816739D-216E-4442-B602-C7BD6C884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359480EA-B89A-426D-9218-B49C133ED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064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1" name="Text Box 29">
                <a:extLst>
                  <a:ext uri="{FF2B5EF4-FFF2-40B4-BE49-F238E27FC236}">
                    <a16:creationId xmlns:a16="http://schemas.microsoft.com/office/drawing/2014/main" id="{FDB63C86-9AE4-49CB-939B-6F32E486E1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7" y="1441"/>
                <a:ext cx="43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Ⅱ</a:t>
                </a:r>
              </a:p>
            </p:txBody>
          </p:sp>
          <p:sp>
            <p:nvSpPr>
              <p:cNvPr id="22" name="Rectangle 30">
                <a:extLst>
                  <a:ext uri="{FF2B5EF4-FFF2-40B4-BE49-F238E27FC236}">
                    <a16:creationId xmlns:a16="http://schemas.microsoft.com/office/drawing/2014/main" id="{64EC97E6-FA1F-4D57-8259-393229556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" y="1457"/>
                <a:ext cx="1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0" kern="0" dirty="0">
                    <a:solidFill>
                      <a:srgbClr val="C0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Ⅰ</a:t>
                </a:r>
              </a:p>
            </p:txBody>
          </p:sp>
          <p:sp>
            <p:nvSpPr>
              <p:cNvPr id="23" name="Text Box 32">
                <a:extLst>
                  <a:ext uri="{FF2B5EF4-FFF2-40B4-BE49-F238E27FC236}">
                    <a16:creationId xmlns:a16="http://schemas.microsoft.com/office/drawing/2014/main" id="{E2C2893E-9099-400E-926E-C7B0805C72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72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zh-CN" altLang="zh-CN" sz="2800" b="0" kern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 Box 35">
                <a:extLst>
                  <a:ext uri="{FF2B5EF4-FFF2-40B4-BE49-F238E27FC236}">
                    <a16:creationId xmlns:a16="http://schemas.microsoft.com/office/drawing/2014/main" id="{11FFD348-7E3F-4D5C-B608-A475FFD1F3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82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zh-CN" b="0" i="1" kern="0">
                    <a:solidFill>
                      <a:prstClr val="black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11" name="Text Box 37">
              <a:extLst>
                <a:ext uri="{FF2B5EF4-FFF2-40B4-BE49-F238E27FC236}">
                  <a16:creationId xmlns:a16="http://schemas.microsoft.com/office/drawing/2014/main" id="{6A84B71E-AA94-403D-BAD4-DBD056C13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96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b="0" i="1" kern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29" name="Group 39">
            <a:extLst>
              <a:ext uri="{FF2B5EF4-FFF2-40B4-BE49-F238E27FC236}">
                <a16:creationId xmlns:a16="http://schemas.microsoft.com/office/drawing/2014/main" id="{41DDA176-03A7-4EDB-BDA8-A8F09983EEF2}"/>
              </a:ext>
            </a:extLst>
          </p:cNvPr>
          <p:cNvGrpSpPr>
            <a:grpSpLocks/>
          </p:cNvGrpSpPr>
          <p:nvPr/>
        </p:nvGrpSpPr>
        <p:grpSpPr bwMode="auto">
          <a:xfrm>
            <a:off x="8285211" y="868294"/>
            <a:ext cx="908050" cy="519113"/>
            <a:chOff x="1968" y="2610"/>
            <a:chExt cx="572" cy="327"/>
          </a:xfrm>
        </p:grpSpPr>
        <p:sp>
          <p:nvSpPr>
            <p:cNvPr id="30" name="Line 40">
              <a:extLst>
                <a:ext uri="{FF2B5EF4-FFF2-40B4-BE49-F238E27FC236}">
                  <a16:creationId xmlns:a16="http://schemas.microsoft.com/office/drawing/2014/main" id="{9870B29C-0B2A-48C4-8133-D01A82C8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880"/>
              <a:ext cx="480" cy="0"/>
            </a:xfrm>
            <a:prstGeom prst="line">
              <a:avLst/>
            </a:prstGeom>
            <a:noFill/>
            <a:ln w="38100">
              <a:solidFill>
                <a:srgbClr val="FF92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41">
              <a:extLst>
                <a:ext uri="{FF2B5EF4-FFF2-40B4-BE49-F238E27FC236}">
                  <a16:creationId xmlns:a16="http://schemas.microsoft.com/office/drawing/2014/main" id="{9B6F020A-8BFC-4A89-A0FE-F48FF48A6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" y="2610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800" b="0" i="1" dirty="0">
                  <a:solidFill>
                    <a:prstClr val="black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u</a:t>
              </a:r>
            </a:p>
          </p:txBody>
        </p:sp>
      </p:grpSp>
      <p:sp>
        <p:nvSpPr>
          <p:cNvPr id="32" name="Text Box 1040">
            <a:extLst>
              <a:ext uri="{FF2B5EF4-FFF2-40B4-BE49-F238E27FC236}">
                <a16:creationId xmlns:a16="http://schemas.microsoft.com/office/drawing/2014/main" id="{B9E86159-7518-4EE5-910D-1E51C276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36" y="3974135"/>
            <a:ext cx="29456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设原点</a:t>
            </a:r>
            <a:r>
              <a:rPr lang="en-US" altLang="zh-CN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振动表达式</a:t>
            </a:r>
          </a:p>
        </p:txBody>
      </p:sp>
      <p:graphicFrame>
        <p:nvGraphicFramePr>
          <p:cNvPr id="33" name="Object 1041">
            <a:extLst>
              <a:ext uri="{FF2B5EF4-FFF2-40B4-BE49-F238E27FC236}">
                <a16:creationId xmlns:a16="http://schemas.microsoft.com/office/drawing/2014/main" id="{374FE87F-A800-4569-B8AD-ED393D754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049" y="3919467"/>
          <a:ext cx="3606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606480" imgH="444240" progId="Equation.DSMT4">
                  <p:embed/>
                </p:oleObj>
              </mc:Choice>
              <mc:Fallback>
                <p:oleObj name="Equation" r:id="rId12" imgW="3606480" imgH="444240" progId="Equation.DSMT4">
                  <p:embed/>
                  <p:pic>
                    <p:nvPicPr>
                      <p:cNvPr id="33" name="Object 1041">
                        <a:extLst>
                          <a:ext uri="{FF2B5EF4-FFF2-40B4-BE49-F238E27FC236}">
                            <a16:creationId xmlns:a16="http://schemas.microsoft.com/office/drawing/2014/main" id="{374FE87F-A800-4569-B8AD-ED393D754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049" y="3919467"/>
                        <a:ext cx="3606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F3D1AB4-13BE-4A04-BF1D-423895055449}"/>
              </a:ext>
            </a:extLst>
          </p:cNvPr>
          <p:cNvCxnSpPr>
            <a:cxnSpLocks/>
          </p:cNvCxnSpPr>
          <p:nvPr/>
        </p:nvCxnSpPr>
        <p:spPr>
          <a:xfrm>
            <a:off x="314569" y="801409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0EEC5220-D23C-4E90-94C6-EBF7BA7FAA49}"/>
              </a:ext>
            </a:extLst>
          </p:cNvPr>
          <p:cNvSpPr/>
          <p:nvPr/>
        </p:nvSpPr>
        <p:spPr>
          <a:xfrm>
            <a:off x="6927102" y="1567508"/>
            <a:ext cx="165100" cy="1762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49EB353-6D6D-44AD-9AF6-D5C5CA5E0A7F}"/>
              </a:ext>
            </a:extLst>
          </p:cNvPr>
          <p:cNvGrpSpPr/>
          <p:nvPr/>
        </p:nvGrpSpPr>
        <p:grpSpPr>
          <a:xfrm>
            <a:off x="7614192" y="3552769"/>
            <a:ext cx="2436164" cy="1426135"/>
            <a:chOff x="10586068" y="2907556"/>
            <a:chExt cx="2436164" cy="1426135"/>
          </a:xfrm>
        </p:grpSpPr>
        <p:grpSp>
          <p:nvGrpSpPr>
            <p:cNvPr id="51" name="Group 185">
              <a:extLst>
                <a:ext uri="{FF2B5EF4-FFF2-40B4-BE49-F238E27FC236}">
                  <a16:creationId xmlns:a16="http://schemas.microsoft.com/office/drawing/2014/main" id="{C542AF3B-834F-46B5-9987-36E0B12CC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86068" y="2907556"/>
              <a:ext cx="1446118" cy="1426135"/>
              <a:chOff x="432" y="2976"/>
              <a:chExt cx="1440" cy="1219"/>
            </a:xfrm>
          </p:grpSpPr>
          <p:sp>
            <p:nvSpPr>
              <p:cNvPr id="52" name="Rectangle 134">
                <a:extLst>
                  <a:ext uri="{FF2B5EF4-FFF2-40B4-BE49-F238E27FC236}">
                    <a16:creationId xmlns:a16="http://schemas.microsoft.com/office/drawing/2014/main" id="{0D98852A-A759-4945-9919-01FF9B09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976"/>
                <a:ext cx="1440" cy="1152"/>
              </a:xfrm>
              <a:prstGeom prst="rect">
                <a:avLst/>
              </a:prstGeom>
              <a:solidFill>
                <a:sysClr val="window" lastClr="FFFFFF"/>
              </a:solidFill>
              <a:ln w="12700">
                <a:solidFill>
                  <a:srgbClr val="44546A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000" kern="0"/>
              </a:p>
            </p:txBody>
          </p:sp>
          <p:sp>
            <p:nvSpPr>
              <p:cNvPr id="53" name="Oval 139">
                <a:extLst>
                  <a:ext uri="{FF2B5EF4-FFF2-40B4-BE49-F238E27FC236}">
                    <a16:creationId xmlns:a16="http://schemas.microsoft.com/office/drawing/2014/main" id="{CC6D0196-23F6-44E8-9200-1E010180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168"/>
                <a:ext cx="912" cy="912"/>
              </a:xfrm>
              <a:prstGeom prst="ellips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000" kern="0"/>
              </a:p>
            </p:txBody>
          </p:sp>
          <p:sp>
            <p:nvSpPr>
              <p:cNvPr id="54" name="Line 140">
                <a:extLst>
                  <a:ext uri="{FF2B5EF4-FFF2-40B4-BE49-F238E27FC236}">
                    <a16:creationId xmlns:a16="http://schemas.microsoft.com/office/drawing/2014/main" id="{A4516111-3F61-4382-B011-A2B86DACB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648"/>
                <a:ext cx="13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" name="Line 141">
                <a:extLst>
                  <a:ext uri="{FF2B5EF4-FFF2-40B4-BE49-F238E27FC236}">
                    <a16:creationId xmlns:a16="http://schemas.microsoft.com/office/drawing/2014/main" id="{202DC93F-EF1B-4E94-9B4C-3E8719F78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" name="Text Box 142">
                <a:extLst>
                  <a:ext uri="{FF2B5EF4-FFF2-40B4-BE49-F238E27FC236}">
                    <a16:creationId xmlns:a16="http://schemas.microsoft.com/office/drawing/2014/main" id="{A08382E0-FEEE-4C06-993F-D8EEE6999B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3590"/>
                <a:ext cx="560" cy="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zh-CN" sz="2000" b="0" i="1" kern="0" dirty="0">
                    <a:solidFill>
                      <a:prstClr val="black"/>
                    </a:solidFill>
                  </a:rPr>
                  <a:t>O</a:t>
                </a:r>
              </a:p>
            </p:txBody>
          </p:sp>
          <p:graphicFrame>
            <p:nvGraphicFramePr>
              <p:cNvPr id="57" name="Object 143">
                <a:extLst>
                  <a:ext uri="{FF2B5EF4-FFF2-40B4-BE49-F238E27FC236}">
                    <a16:creationId xmlns:a16="http://schemas.microsoft.com/office/drawing/2014/main" id="{A3648F6F-2A5D-42AE-81D2-2BEEB444B9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32" y="3696"/>
              <a:ext cx="164" cy="1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4" imgW="190440" imgH="241200" progId="Equation.3">
                      <p:embed/>
                    </p:oleObj>
                  </mc:Choice>
                  <mc:Fallback>
                    <p:oleObj name="公式" r:id="rId14" imgW="190440" imgH="241200" progId="Equation.3">
                      <p:embed/>
                      <p:pic>
                        <p:nvPicPr>
                          <p:cNvPr id="57" name="Object 143">
                            <a:extLst>
                              <a:ext uri="{FF2B5EF4-FFF2-40B4-BE49-F238E27FC236}">
                                <a16:creationId xmlns:a16="http://schemas.microsoft.com/office/drawing/2014/main" id="{A3648F6F-2A5D-42AE-81D2-2BEEB444B9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3696"/>
                            <a:ext cx="164" cy="1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Line 144">
                <a:extLst>
                  <a:ext uri="{FF2B5EF4-FFF2-40B4-BE49-F238E27FC236}">
                    <a16:creationId xmlns:a16="http://schemas.microsoft.com/office/drawing/2014/main" id="{3186675B-EB05-4610-A26D-D22FF47B4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3168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Arc 145">
                <a:extLst>
                  <a:ext uri="{FF2B5EF4-FFF2-40B4-BE49-F238E27FC236}">
                    <a16:creationId xmlns:a16="http://schemas.microsoft.com/office/drawing/2014/main" id="{5CFAC9C6-0D3B-4FE3-9291-222D034B03A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152216">
                <a:off x="718" y="3026"/>
                <a:ext cx="144" cy="235"/>
              </a:xfrm>
              <a:custGeom>
                <a:avLst/>
                <a:gdLst>
                  <a:gd name="T0" fmla="*/ 28 w 21600"/>
                  <a:gd name="T1" fmla="*/ 0 h 21191"/>
                  <a:gd name="T2" fmla="*/ 144 w 21600"/>
                  <a:gd name="T3" fmla="*/ 235 h 21191"/>
                  <a:gd name="T4" fmla="*/ 0 w 21600"/>
                  <a:gd name="T5" fmla="*/ 235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aphicFrame>
            <p:nvGraphicFramePr>
              <p:cNvPr id="60" name="Object 146">
                <a:extLst>
                  <a:ext uri="{FF2B5EF4-FFF2-40B4-BE49-F238E27FC236}">
                    <a16:creationId xmlns:a16="http://schemas.microsoft.com/office/drawing/2014/main" id="{68C0FCD1-932F-4823-AD94-97CF645CA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" y="3141"/>
              <a:ext cx="192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6" imgW="215640" imgH="190440" progId="Equation.3">
                      <p:embed/>
                    </p:oleObj>
                  </mc:Choice>
                  <mc:Fallback>
                    <p:oleObj name="公式" r:id="rId16" imgW="215640" imgH="190440" progId="Equation.3">
                      <p:embed/>
                      <p:pic>
                        <p:nvPicPr>
                          <p:cNvPr id="60" name="Object 146">
                            <a:extLst>
                              <a:ext uri="{FF2B5EF4-FFF2-40B4-BE49-F238E27FC236}">
                                <a16:creationId xmlns:a16="http://schemas.microsoft.com/office/drawing/2014/main" id="{68C0FCD1-932F-4823-AD94-97CF645CA54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3141"/>
                            <a:ext cx="192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147">
                <a:extLst>
                  <a:ext uri="{FF2B5EF4-FFF2-40B4-BE49-F238E27FC236}">
                    <a16:creationId xmlns:a16="http://schemas.microsoft.com/office/drawing/2014/main" id="{674CFC5B-6168-46FA-B187-E737142B4F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1" y="2976"/>
              <a:ext cx="261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8" imgW="215640" imgH="266400" progId="Equation.3">
                      <p:embed/>
                    </p:oleObj>
                  </mc:Choice>
                  <mc:Fallback>
                    <p:oleObj name="公式" r:id="rId18" imgW="215640" imgH="266400" progId="Equation.3">
                      <p:embed/>
                      <p:pic>
                        <p:nvPicPr>
                          <p:cNvPr id="61" name="Object 147">
                            <a:extLst>
                              <a:ext uri="{FF2B5EF4-FFF2-40B4-BE49-F238E27FC236}">
                                <a16:creationId xmlns:a16="http://schemas.microsoft.com/office/drawing/2014/main" id="{674CFC5B-6168-46FA-B187-E737142B4FB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1" y="2976"/>
                            <a:ext cx="261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37">
              <a:extLst>
                <a:ext uri="{FF2B5EF4-FFF2-40B4-BE49-F238E27FC236}">
                  <a16:creationId xmlns:a16="http://schemas.microsoft.com/office/drawing/2014/main" id="{61D09342-A724-4B72-BF8E-3568CA045F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52270" y="3168072"/>
            <a:ext cx="969962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104840" imgH="888840" progId="Equation.DSMT4">
                    <p:embed/>
                  </p:oleObj>
                </mc:Choice>
                <mc:Fallback>
                  <p:oleObj name="Equation" r:id="rId20" imgW="1104840" imgH="888840" progId="Equation.DSMT4">
                    <p:embed/>
                    <p:pic>
                      <p:nvPicPr>
                        <p:cNvPr id="62" name="Object 137">
                          <a:extLst>
                            <a:ext uri="{FF2B5EF4-FFF2-40B4-BE49-F238E27FC236}">
                              <a16:creationId xmlns:a16="http://schemas.microsoft.com/office/drawing/2014/main" id="{61D09342-A724-4B72-BF8E-3568CA045F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52270" y="3168072"/>
                          <a:ext cx="969962" cy="78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C4F159D4-05C4-4E63-8D61-C300874345B5}"/>
              </a:ext>
            </a:extLst>
          </p:cNvPr>
          <p:cNvSpPr/>
          <p:nvPr/>
        </p:nvSpPr>
        <p:spPr>
          <a:xfrm>
            <a:off x="5322935" y="503059"/>
            <a:ext cx="6804819" cy="197623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6" name="Object 1050">
            <a:extLst>
              <a:ext uri="{FF2B5EF4-FFF2-40B4-BE49-F238E27FC236}">
                <a16:creationId xmlns:a16="http://schemas.microsoft.com/office/drawing/2014/main" id="{BD33D985-EB33-4D9F-92AF-0475C5730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8915" y="4918607"/>
          <a:ext cx="337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377880" imgH="787320" progId="Equation.DSMT4">
                  <p:embed/>
                </p:oleObj>
              </mc:Choice>
              <mc:Fallback>
                <p:oleObj name="Equation" r:id="rId22" imgW="3377880" imgH="787320" progId="Equation.DSMT4">
                  <p:embed/>
                  <p:pic>
                    <p:nvPicPr>
                      <p:cNvPr id="66" name="Object 1050">
                        <a:extLst>
                          <a:ext uri="{FF2B5EF4-FFF2-40B4-BE49-F238E27FC236}">
                            <a16:creationId xmlns:a16="http://schemas.microsoft.com/office/drawing/2014/main" id="{BD33D985-EB33-4D9F-92AF-0475C5730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915" y="4918607"/>
                        <a:ext cx="337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1040">
            <a:extLst>
              <a:ext uri="{FF2B5EF4-FFF2-40B4-BE49-F238E27FC236}">
                <a16:creationId xmlns:a16="http://schemas.microsoft.com/office/drawing/2014/main" id="{A6100FF0-4226-4485-AE2A-410E4559C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568" y="5112252"/>
            <a:ext cx="12329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带入得</a:t>
            </a:r>
          </a:p>
        </p:txBody>
      </p:sp>
      <p:graphicFrame>
        <p:nvGraphicFramePr>
          <p:cNvPr id="68" name="Object 3">
            <a:extLst>
              <a:ext uri="{FF2B5EF4-FFF2-40B4-BE49-F238E27FC236}">
                <a16:creationId xmlns:a16="http://schemas.microsoft.com/office/drawing/2014/main" id="{94E6C0F5-5F3B-490E-9D81-9490DD1D58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2412" y="4910367"/>
          <a:ext cx="45069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4508280" imgH="787320" progId="Equation.DSMT4">
                  <p:embed/>
                </p:oleObj>
              </mc:Choice>
              <mc:Fallback>
                <p:oleObj name="Equation" r:id="rId24" imgW="4508280" imgH="787320" progId="Equation.DSMT4">
                  <p:embed/>
                  <p:pic>
                    <p:nvPicPr>
                      <p:cNvPr id="68" name="Object 3">
                        <a:extLst>
                          <a:ext uri="{FF2B5EF4-FFF2-40B4-BE49-F238E27FC236}">
                            <a16:creationId xmlns:a16="http://schemas.microsoft.com/office/drawing/2014/main" id="{94E6C0F5-5F3B-490E-9D81-9490DD1D58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412" y="4910367"/>
                        <a:ext cx="45069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4">
            <a:extLst>
              <a:ext uri="{FF2B5EF4-FFF2-40B4-BE49-F238E27FC236}">
                <a16:creationId xmlns:a16="http://schemas.microsoft.com/office/drawing/2014/main" id="{E0859C22-6EC5-4AC5-A932-5C4D5C119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8651" y="5087195"/>
            <a:ext cx="1752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</a:p>
        </p:txBody>
      </p:sp>
      <p:sp>
        <p:nvSpPr>
          <p:cNvPr id="70" name="Text Box 5">
            <a:extLst>
              <a:ext uri="{FF2B5EF4-FFF2-40B4-BE49-F238E27FC236}">
                <a16:creationId xmlns:a16="http://schemas.microsoft.com/office/drawing/2014/main" id="{AA8A97B6-9445-49B1-B3C2-34626B10A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3" y="6101806"/>
            <a:ext cx="20523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2000" b="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点振动表达式</a:t>
            </a:r>
          </a:p>
        </p:txBody>
      </p:sp>
      <p:graphicFrame>
        <p:nvGraphicFramePr>
          <p:cNvPr id="71" name="Object 6">
            <a:extLst>
              <a:ext uri="{FF2B5EF4-FFF2-40B4-BE49-F238E27FC236}">
                <a16:creationId xmlns:a16="http://schemas.microsoft.com/office/drawing/2014/main" id="{11A07AAF-F69D-41F2-970D-B9E7E8315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8499" y="5908161"/>
          <a:ext cx="45847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4584600" imgH="787320" progId="Equation.DSMT4">
                  <p:embed/>
                </p:oleObj>
              </mc:Choice>
              <mc:Fallback>
                <p:oleObj name="Equation" r:id="rId26" imgW="4584600" imgH="787320" progId="Equation.DSMT4">
                  <p:embed/>
                  <p:pic>
                    <p:nvPicPr>
                      <p:cNvPr id="71" name="Object 6">
                        <a:extLst>
                          <a:ext uri="{FF2B5EF4-FFF2-40B4-BE49-F238E27FC236}">
                            <a16:creationId xmlns:a16="http://schemas.microsoft.com/office/drawing/2014/main" id="{11A07AAF-F69D-41F2-970D-B9E7E8315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499" y="5908161"/>
                        <a:ext cx="45847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">
            <a:extLst>
              <a:ext uri="{FF2B5EF4-FFF2-40B4-BE49-F238E27FC236}">
                <a16:creationId xmlns:a16="http://schemas.microsoft.com/office/drawing/2014/main" id="{59611F86-CB18-47F3-A6FA-4A0C8C20C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7846" y="6130964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942920" imgH="419040" progId="Equation.DSMT4">
                  <p:embed/>
                </p:oleObj>
              </mc:Choice>
              <mc:Fallback>
                <p:oleObj name="Equation" r:id="rId28" imgW="1942920" imgH="419040" progId="Equation.DSMT4">
                  <p:embed/>
                  <p:pic>
                    <p:nvPicPr>
                      <p:cNvPr id="72" name="Object 7">
                        <a:extLst>
                          <a:ext uri="{FF2B5EF4-FFF2-40B4-BE49-F238E27FC236}">
                            <a16:creationId xmlns:a16="http://schemas.microsoft.com/office/drawing/2014/main" id="{59611F86-CB18-47F3-A6FA-4A0C8C20CE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846" y="6130964"/>
                        <a:ext cx="1943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Line 1090">
            <a:extLst>
              <a:ext uri="{FF2B5EF4-FFF2-40B4-BE49-F238E27FC236}">
                <a16:creationId xmlns:a16="http://schemas.microsoft.com/office/drawing/2014/main" id="{C60D49EE-595D-4B57-9655-912488940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135" y="1630494"/>
            <a:ext cx="0" cy="583004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ED9A89-6D1E-C6BB-3D9D-6E0AC0B81EC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7943850" cy="5905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92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32" grpId="0" autoUpdateAnimBg="0"/>
      <p:bldP spid="67" grpId="0" autoUpdateAnimBg="0"/>
      <p:bldP spid="69" grpId="0" autoUpdateAnimBg="0"/>
      <p:bldP spid="70" grpId="0" autoUpdateAnimBg="0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3D13C7-C892-4FC9-9B70-94BBE299A2BB}"/>
              </a:ext>
            </a:extLst>
          </p:cNvPr>
          <p:cNvSpPr/>
          <p:nvPr/>
        </p:nvSpPr>
        <p:spPr>
          <a:xfrm>
            <a:off x="3502998" y="1400324"/>
            <a:ext cx="6427427" cy="1365811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D5FD78B-B023-4918-9CB0-0ED13D41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515" y="823578"/>
            <a:ext cx="408442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瞬时加速度（加速度）</a:t>
            </a: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B48A5A43-0A15-42AC-93A2-5B174D624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65" y="2852192"/>
            <a:ext cx="381635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加速度的直角坐标分量式</a:t>
            </a:r>
          </a:p>
        </p:txBody>
      </p:sp>
      <p:sp>
        <p:nvSpPr>
          <p:cNvPr id="10" name="Rectangle 102">
            <a:extLst>
              <a:ext uri="{FF2B5EF4-FFF2-40B4-BE49-F238E27FC236}">
                <a16:creationId xmlns:a16="http://schemas.microsoft.com/office/drawing/2014/main" id="{0D08CE3F-A79D-4D17-BBCD-9844795E8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" name="Rectangle 103">
            <a:extLst>
              <a:ext uri="{FF2B5EF4-FFF2-40B4-BE49-F238E27FC236}">
                <a16:creationId xmlns:a16="http://schemas.microsoft.com/office/drawing/2014/main" id="{392F8F52-62DE-4A76-AFBB-DA390B96B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" name="Rectangle 104">
            <a:extLst>
              <a:ext uri="{FF2B5EF4-FFF2-40B4-BE49-F238E27FC236}">
                <a16:creationId xmlns:a16="http://schemas.microsoft.com/office/drawing/2014/main" id="{BCF30CC4-F211-41A8-A882-5EBECD3C9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cxnSp>
        <p:nvCxnSpPr>
          <p:cNvPr id="13" name="直线连接符 8">
            <a:extLst>
              <a:ext uri="{FF2B5EF4-FFF2-40B4-BE49-F238E27FC236}">
                <a16:creationId xmlns:a16="http://schemas.microsoft.com/office/drawing/2014/main" id="{67406E00-81CE-4C10-B28D-24412E2FAB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8336" y="70166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47">
            <a:extLst>
              <a:ext uri="{FF2B5EF4-FFF2-40B4-BE49-F238E27FC236}">
                <a16:creationId xmlns:a16="http://schemas.microsoft.com/office/drawing/2014/main" id="{B3859A42-950F-4C2B-839F-CAC4500CD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36" y="-8731"/>
            <a:ext cx="86994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1.2.4  </a:t>
            </a:r>
            <a:r>
              <a:rPr kumimoji="0" lang="zh-CN" altLang="en-US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加速度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F62CC6F-E494-4698-B07D-472511A440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2131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7F62CC6F-E494-4698-B07D-472511A44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32131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5B3A019-F00B-41ED-A04F-E60B41F10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231" y="3453075"/>
          <a:ext cx="56975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02040" imgH="1117440" progId="Equation.DSMT4">
                  <p:embed/>
                </p:oleObj>
              </mc:Choice>
              <mc:Fallback>
                <p:oleObj name="Equation" r:id="rId5" imgW="5702040" imgH="11174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5B3A019-F00B-41ED-A04F-E60B41F10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7231" y="3453075"/>
                        <a:ext cx="5697537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9466985-C8C0-41CD-8600-B77A2F445A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7462" y="1526942"/>
          <a:ext cx="2260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60440" imgH="1117440" progId="Equation.DSMT4">
                  <p:embed/>
                </p:oleObj>
              </mc:Choice>
              <mc:Fallback>
                <p:oleObj name="Equation" r:id="rId7" imgW="2260440" imgH="11174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9466985-C8C0-41CD-8600-B77A2F445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7462" y="1526942"/>
                        <a:ext cx="2260600" cy="111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4384D01-5ED2-4643-A10E-F8E6DC43A1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8061" y="1524430"/>
          <a:ext cx="957939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1066680" progId="Equation.DSMT4">
                  <p:embed/>
                </p:oleObj>
              </mc:Choice>
              <mc:Fallback>
                <p:oleObj name="Equation" r:id="rId9" imgW="914400" imgH="10666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24384D01-5ED2-4643-A10E-F8E6DC43A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88061" y="1524430"/>
                        <a:ext cx="957939" cy="111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0594A29-7581-4FC4-A64B-14C19762C6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6000" y="1524430"/>
          <a:ext cx="29718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971800" imgH="1117440" progId="Equation.DSMT4">
                  <p:embed/>
                </p:oleObj>
              </mc:Choice>
              <mc:Fallback>
                <p:oleObj name="Equation" r:id="rId11" imgW="2971800" imgH="11174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0594A29-7581-4FC4-A64B-14C19762C6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46000" y="1524430"/>
                        <a:ext cx="2971800" cy="111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11A3CF1-1EE1-478D-A626-E6673AF41E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4628488"/>
          <a:ext cx="4122737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127400" imgH="1701720" progId="Equation.DSMT4">
                  <p:embed/>
                </p:oleObj>
              </mc:Choice>
              <mc:Fallback>
                <p:oleObj name="Equation" r:id="rId13" imgW="4127400" imgH="170172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811A3CF1-1EE1-478D-A626-E6673AF41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8200" y="4628488"/>
                        <a:ext cx="4122737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E630C2C-0C7B-46E0-891A-7849F2F1FB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5826954"/>
          <a:ext cx="41370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140000" imgH="850680" progId="Equation.DSMT4">
                  <p:embed/>
                </p:oleObj>
              </mc:Choice>
              <mc:Fallback>
                <p:oleObj name="Equation" r:id="rId15" imgW="4140000" imgH="8506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E630C2C-0C7B-46E0-891A-7849F2F1F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48200" y="5826954"/>
                        <a:ext cx="4137025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7365AEF5-7A87-E560-367E-F9360739DA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6695"/>
            <a:ext cx="574357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292" grpId="0" autoUpdateAnimBg="0"/>
      <p:bldP spid="123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472C3F-CF01-5F8D-C48E-EB51FEAE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67575" cy="6953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476022-32AD-E33E-7BE8-28F80BF76D7B}"/>
              </a:ext>
            </a:extLst>
          </p:cNvPr>
          <p:cNvSpPr txBox="1"/>
          <p:nvPr/>
        </p:nvSpPr>
        <p:spPr>
          <a:xfrm>
            <a:off x="1719707" y="1059887"/>
            <a:ext cx="700337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ts val="28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相距波长整数倍的那些点振动状态相同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9402BE-CE44-6021-A030-0268DD0A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7476"/>
            <a:ext cx="12192000" cy="1863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73ED2-9D88-76B6-6B46-4A40933CF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83" y="4508506"/>
            <a:ext cx="4391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89E0BB-54FA-43BD-9957-364C0C05136F}"/>
              </a:ext>
            </a:extLst>
          </p:cNvPr>
          <p:cNvSpPr txBox="1"/>
          <p:nvPr/>
        </p:nvSpPr>
        <p:spPr>
          <a:xfrm>
            <a:off x="1029502" y="919070"/>
            <a:ext cx="10396144" cy="2923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628650">
              <a:lnSpc>
                <a:spcPts val="3200"/>
              </a:lnSpc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选择题：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indent="-628650">
              <a:lnSpc>
                <a:spcPts val="32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平面简谐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在弹性介质中传播，某一时刻，介质中某体元正处于平衡位置，它的能量是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    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，下一时刻体元到达最大位置，它的能量是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     )</a:t>
            </a:r>
          </a:p>
          <a:p>
            <a:pPr indent="-628650">
              <a:lnSpc>
                <a:spcPts val="32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弹簧振子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做简谐振动，当它处于平衡位置时，它的能量是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      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，当它处于最大位置时 ，它的能量是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     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628650">
              <a:lnSpc>
                <a:spcPts val="32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动能最大，势能为零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B.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动能为零，势能最大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628650">
              <a:lnSpc>
                <a:spcPts val="32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动能最大，势能最大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D.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动能为零，势能为零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DC3BE-D4EF-44C4-B757-C4B563699BA8}"/>
              </a:ext>
            </a:extLst>
          </p:cNvPr>
          <p:cNvSpPr/>
          <p:nvPr/>
        </p:nvSpPr>
        <p:spPr>
          <a:xfrm>
            <a:off x="314569" y="195620"/>
            <a:ext cx="5054412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Arial" panose="020B0604020202020204" pitchFamily="34" charset="0"/>
              </a:rPr>
              <a:t>波的能量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DB5BCE-9F18-4B05-A3F2-88B322FCBF16}"/>
              </a:ext>
            </a:extLst>
          </p:cNvPr>
          <p:cNvCxnSpPr>
            <a:cxnSpLocks/>
          </p:cNvCxnSpPr>
          <p:nvPr/>
        </p:nvCxnSpPr>
        <p:spPr>
          <a:xfrm>
            <a:off x="208865" y="84973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5B9BD5">
                    <a:lumMod val="60000"/>
                    <a:lumOff val="40000"/>
                  </a:srgb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aphicFrame>
        <p:nvGraphicFramePr>
          <p:cNvPr id="5" name="Object 99">
            <a:extLst>
              <a:ext uri="{FF2B5EF4-FFF2-40B4-BE49-F238E27FC236}">
                <a16:creationId xmlns:a16="http://schemas.microsoft.com/office/drawing/2014/main" id="{2FB34912-5BD7-4E76-A927-DD1F54BAE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8767" y="1893700"/>
          <a:ext cx="26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400" imgH="291960" progId="Equation.DSMT4">
                  <p:embed/>
                </p:oleObj>
              </mc:Choice>
              <mc:Fallback>
                <p:oleObj name="Equation" r:id="rId2" imgW="266400" imgH="291960" progId="Equation.DSMT4">
                  <p:embed/>
                  <p:pic>
                    <p:nvPicPr>
                      <p:cNvPr id="5" name="Object 99">
                        <a:extLst>
                          <a:ext uri="{FF2B5EF4-FFF2-40B4-BE49-F238E27FC236}">
                            <a16:creationId xmlns:a16="http://schemas.microsoft.com/office/drawing/2014/main" id="{2FB34912-5BD7-4E76-A927-DD1F54BAE0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67" y="1893700"/>
                        <a:ext cx="2667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9">
            <a:extLst>
              <a:ext uri="{FF2B5EF4-FFF2-40B4-BE49-F238E27FC236}">
                <a16:creationId xmlns:a16="http://schemas.microsoft.com/office/drawing/2014/main" id="{7E0334DA-7F64-4D27-8949-0B51E7DF8E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9910" y="1876050"/>
          <a:ext cx="292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1960" imgH="279360" progId="Equation.DSMT4">
                  <p:embed/>
                </p:oleObj>
              </mc:Choice>
              <mc:Fallback>
                <p:oleObj name="Equation" r:id="rId4" imgW="291960" imgH="279360" progId="Equation.DSMT4">
                  <p:embed/>
                  <p:pic>
                    <p:nvPicPr>
                      <p:cNvPr id="6" name="Object 99">
                        <a:extLst>
                          <a:ext uri="{FF2B5EF4-FFF2-40B4-BE49-F238E27FC236}">
                            <a16:creationId xmlns:a16="http://schemas.microsoft.com/office/drawing/2014/main" id="{7E0334DA-7F64-4D27-8949-0B51E7DF8E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910" y="1876050"/>
                        <a:ext cx="2921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9">
            <a:extLst>
              <a:ext uri="{FF2B5EF4-FFF2-40B4-BE49-F238E27FC236}">
                <a16:creationId xmlns:a16="http://schemas.microsoft.com/office/drawing/2014/main" id="{EDD2016B-0340-40FA-926E-21B55E0477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6515" y="2240956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279360" progId="Equation.DSMT4">
                  <p:embed/>
                </p:oleObj>
              </mc:Choice>
              <mc:Fallback>
                <p:oleObj name="Equation" r:id="rId6" imgW="253800" imgH="279360" progId="Equation.DSMT4">
                  <p:embed/>
                  <p:pic>
                    <p:nvPicPr>
                      <p:cNvPr id="7" name="Object 99">
                        <a:extLst>
                          <a:ext uri="{FF2B5EF4-FFF2-40B4-BE49-F238E27FC236}">
                            <a16:creationId xmlns:a16="http://schemas.microsoft.com/office/drawing/2014/main" id="{EDD2016B-0340-40FA-926E-21B55E0477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6515" y="2240956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9">
            <a:extLst>
              <a:ext uri="{FF2B5EF4-FFF2-40B4-BE49-F238E27FC236}">
                <a16:creationId xmlns:a16="http://schemas.microsoft.com/office/drawing/2014/main" id="{03271B3C-7B69-4FA5-81AA-74947FF7FC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604" y="2668987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79360" progId="Equation.DSMT4">
                  <p:embed/>
                </p:oleObj>
              </mc:Choice>
              <mc:Fallback>
                <p:oleObj name="Equation" r:id="rId8" imgW="253800" imgH="279360" progId="Equation.DSMT4">
                  <p:embed/>
                  <p:pic>
                    <p:nvPicPr>
                      <p:cNvPr id="8" name="Object 99">
                        <a:extLst>
                          <a:ext uri="{FF2B5EF4-FFF2-40B4-BE49-F238E27FC236}">
                            <a16:creationId xmlns:a16="http://schemas.microsoft.com/office/drawing/2014/main" id="{03271B3C-7B69-4FA5-81AA-74947FF7FC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604" y="2668987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80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E0A0FCC-FEEB-B840-4B47-419CD395C34E}"/>
              </a:ext>
            </a:extLst>
          </p:cNvPr>
          <p:cNvGrpSpPr/>
          <p:nvPr/>
        </p:nvGrpSpPr>
        <p:grpSpPr>
          <a:xfrm>
            <a:off x="3505200" y="748945"/>
            <a:ext cx="8686800" cy="3805555"/>
            <a:chOff x="3484880" y="1504950"/>
            <a:chExt cx="8686800" cy="3805555"/>
          </a:xfrm>
        </p:grpSpPr>
        <p:sp>
          <p:nvSpPr>
            <p:cNvPr id="30" name="左箭头 2">
              <a:extLst>
                <a:ext uri="{FF2B5EF4-FFF2-40B4-BE49-F238E27FC236}">
                  <a16:creationId xmlns:a16="http://schemas.microsoft.com/office/drawing/2014/main" id="{E8108817-54F3-0DD7-79C5-7A4F930E4F0B}"/>
                </a:ext>
              </a:extLst>
            </p:cNvPr>
            <p:cNvSpPr/>
            <p:nvPr/>
          </p:nvSpPr>
          <p:spPr>
            <a:xfrm>
              <a:off x="3484880" y="1504950"/>
              <a:ext cx="8686800" cy="3805555"/>
            </a:xfrm>
            <a:custGeom>
              <a:avLst/>
              <a:gdLst/>
              <a:ahLst/>
              <a:cxnLst/>
              <a:rect l="l" t="t" r="r" b="b"/>
              <a:pathLst>
                <a:path w="6515059" h="3096344">
                  <a:moveTo>
                    <a:pt x="1548172" y="0"/>
                  </a:moveTo>
                  <a:lnTo>
                    <a:pt x="1548172" y="172"/>
                  </a:lnTo>
                  <a:lnTo>
                    <a:pt x="6515059" y="172"/>
                  </a:lnTo>
                  <a:lnTo>
                    <a:pt x="6515059" y="3096172"/>
                  </a:lnTo>
                  <a:lnTo>
                    <a:pt x="1548172" y="3096172"/>
                  </a:lnTo>
                  <a:lnTo>
                    <a:pt x="1548172" y="3096344"/>
                  </a:lnTo>
                  <a:lnTo>
                    <a:pt x="1548000" y="3096172"/>
                  </a:lnTo>
                  <a:lnTo>
                    <a:pt x="1546507" y="3096172"/>
                  </a:lnTo>
                  <a:lnTo>
                    <a:pt x="1546507" y="3094679"/>
                  </a:lnTo>
                  <a:lnTo>
                    <a:pt x="0" y="1548172"/>
                  </a:lnTo>
                  <a:lnTo>
                    <a:pt x="1546507" y="1665"/>
                  </a:lnTo>
                  <a:lnTo>
                    <a:pt x="1546507" y="172"/>
                  </a:lnTo>
                  <a:lnTo>
                    <a:pt x="1548000" y="1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7">
              <a:extLst>
                <a:ext uri="{FF2B5EF4-FFF2-40B4-BE49-F238E27FC236}">
                  <a16:creationId xmlns:a16="http://schemas.microsoft.com/office/drawing/2014/main" id="{78DD2642-ACB6-E040-80A2-3E19C5E04FB6}"/>
                </a:ext>
              </a:extLst>
            </p:cNvPr>
            <p:cNvSpPr/>
            <p:nvPr/>
          </p:nvSpPr>
          <p:spPr>
            <a:xfrm>
              <a:off x="4567555" y="2098040"/>
              <a:ext cx="2915285" cy="2760345"/>
            </a:xfrm>
            <a:custGeom>
              <a:avLst/>
              <a:gdLst/>
              <a:ahLst/>
              <a:cxnLst/>
              <a:rect l="l" t="t" r="r" b="b"/>
              <a:pathLst>
                <a:path w="2545868" h="2545868">
                  <a:moveTo>
                    <a:pt x="1272934" y="0"/>
                  </a:moveTo>
                  <a:lnTo>
                    <a:pt x="2545868" y="1272934"/>
                  </a:lnTo>
                  <a:lnTo>
                    <a:pt x="1272934" y="2545868"/>
                  </a:lnTo>
                  <a:lnTo>
                    <a:pt x="0" y="1272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66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771C7887-DD8A-1EF5-8B0D-FBE93AC5913B}"/>
                </a:ext>
              </a:extLst>
            </p:cNvPr>
            <p:cNvSpPr txBox="1"/>
            <p:nvPr/>
          </p:nvSpPr>
          <p:spPr>
            <a:xfrm>
              <a:off x="7828280" y="299222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srgbClr val="609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干涉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424EC7-0BDA-48F4-6089-57D8EC8C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34625" cy="695325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81D8B51-4054-BB72-E9BD-B65C1A640DF8}"/>
              </a:ext>
            </a:extLst>
          </p:cNvPr>
          <p:cNvGrpSpPr/>
          <p:nvPr/>
        </p:nvGrpSpPr>
        <p:grpSpPr>
          <a:xfrm>
            <a:off x="-230453" y="4290921"/>
            <a:ext cx="6326453" cy="2567079"/>
            <a:chOff x="6750921" y="621330"/>
            <a:chExt cx="5749679" cy="23988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56CF94-DFE1-EED4-2AEC-8B17BBCE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921" y="621330"/>
              <a:ext cx="5749679" cy="239882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6F314F1-DF68-1F49-90AA-537D8BEC5833}"/>
                </a:ext>
              </a:extLst>
            </p:cNvPr>
            <p:cNvSpPr/>
            <p:nvPr/>
          </p:nvSpPr>
          <p:spPr>
            <a:xfrm>
              <a:off x="10908253" y="950605"/>
              <a:ext cx="677732" cy="286523"/>
            </a:xfrm>
            <a:prstGeom prst="rect">
              <a:avLst/>
            </a:prstGeom>
            <a:solidFill>
              <a:srgbClr val="E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57">
            <a:extLst>
              <a:ext uri="{FF2B5EF4-FFF2-40B4-BE49-F238E27FC236}">
                <a16:creationId xmlns:a16="http://schemas.microsoft.com/office/drawing/2014/main" id="{C7DF246B-8E6A-740D-8B32-85AC040BA670}"/>
              </a:ext>
            </a:extLst>
          </p:cNvPr>
          <p:cNvGrpSpPr>
            <a:grpSpLocks/>
          </p:cNvGrpSpPr>
          <p:nvPr/>
        </p:nvGrpSpPr>
        <p:grpSpPr bwMode="auto">
          <a:xfrm>
            <a:off x="9891453" y="4852973"/>
            <a:ext cx="2233613" cy="533400"/>
            <a:chOff x="3408" y="2112"/>
            <a:chExt cx="1407" cy="336"/>
          </a:xfrm>
        </p:grpSpPr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38EAE41D-3E80-8727-67EE-787910C5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12"/>
              <a:ext cx="1303" cy="336"/>
            </a:xfrm>
            <a:prstGeom prst="wedgeRectCallout">
              <a:avLst>
                <a:gd name="adj1" fmla="val -76815"/>
                <a:gd name="adj2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23B5BE9A-6D83-2CFB-CE49-D1BCD7775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27"/>
              <a:ext cx="14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真空中的波长</a:t>
              </a:r>
            </a:p>
          </p:txBody>
        </p:sp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id="{79BC1F16-7412-F91C-6CE7-0CCD202E4C77}"/>
              </a:ext>
            </a:extLst>
          </p:cNvPr>
          <p:cNvGrpSpPr>
            <a:grpSpLocks/>
          </p:cNvGrpSpPr>
          <p:nvPr/>
        </p:nvGrpSpPr>
        <p:grpSpPr bwMode="auto">
          <a:xfrm>
            <a:off x="9891452" y="5522838"/>
            <a:ext cx="2233613" cy="533400"/>
            <a:chOff x="3264" y="2448"/>
            <a:chExt cx="1407" cy="336"/>
          </a:xfrm>
        </p:grpSpPr>
        <p:sp>
          <p:nvSpPr>
            <p:cNvPr id="11" name="AutoShape 44">
              <a:extLst>
                <a:ext uri="{FF2B5EF4-FFF2-40B4-BE49-F238E27FC236}">
                  <a16:creationId xmlns:a16="http://schemas.microsoft.com/office/drawing/2014/main" id="{40AF5586-E001-D255-5E97-53E357C1F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448"/>
              <a:ext cx="1255" cy="336"/>
            </a:xfrm>
            <a:prstGeom prst="wedgeRectCallout">
              <a:avLst>
                <a:gd name="adj1" fmla="val -77287"/>
                <a:gd name="adj2" fmla="val -9523"/>
              </a:avLst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16F71BB6-95BA-CD8E-2CC2-800C829B1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448"/>
              <a:ext cx="14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介质的折射率</a:t>
              </a:r>
            </a:p>
          </p:txBody>
        </p:sp>
      </p:grpSp>
      <p:grpSp>
        <p:nvGrpSpPr>
          <p:cNvPr id="13" name="Group 68">
            <a:extLst>
              <a:ext uri="{FF2B5EF4-FFF2-40B4-BE49-F238E27FC236}">
                <a16:creationId xmlns:a16="http://schemas.microsoft.com/office/drawing/2014/main" id="{61F55C12-61DA-82AA-36B6-6EDFA60973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6000" y="4949912"/>
            <a:ext cx="3340483" cy="1067323"/>
            <a:chOff x="664" y="1964"/>
            <a:chExt cx="728" cy="700"/>
          </a:xfrm>
        </p:grpSpPr>
        <p:graphicFrame>
          <p:nvGraphicFramePr>
            <p:cNvPr id="14" name="Object 11">
              <a:extLst>
                <a:ext uri="{FF2B5EF4-FFF2-40B4-BE49-F238E27FC236}">
                  <a16:creationId xmlns:a16="http://schemas.microsoft.com/office/drawing/2014/main" id="{232A1AC0-42DC-DFC5-4364-900AF217A4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7" y="1964"/>
            <a:ext cx="265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18960" imgH="1066680" progId="Equation.DSMT4">
                    <p:embed/>
                  </p:oleObj>
                </mc:Choice>
                <mc:Fallback>
                  <p:oleObj name="Equation" r:id="rId4" imgW="1218960" imgH="1066680" progId="Equation.DSMT4">
                    <p:embed/>
                    <p:pic>
                      <p:nvPicPr>
                        <p:cNvPr id="21" name="Object 11">
                          <a:extLst>
                            <a:ext uri="{FF2B5EF4-FFF2-40B4-BE49-F238E27FC236}">
                              <a16:creationId xmlns:a16="http://schemas.microsoft.com/office/drawing/2014/main" id="{3F80A7FD-4AC2-4B2C-479C-4C5A85F520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7" y="1964"/>
                          <a:ext cx="265" cy="700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rgbClr val="FF0000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FF0000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FF0000">
                                <a:shade val="100000"/>
                                <a:satMod val="115000"/>
                              </a:srgbClr>
                            </a:gs>
                          </a:gsLst>
                          <a:path path="circle">
                            <a:fillToRect l="100000" b="100000"/>
                          </a:path>
                          <a:tileRect t="-100000" r="-100000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3D2D41B8-2C61-F63C-32CF-E1F329EB5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" y="2217"/>
              <a:ext cx="444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介质中的波长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3E0E2C2-105F-834A-D452-2F8293A37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" y="840765"/>
            <a:ext cx="12192000" cy="3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222823-FC56-C99A-1F90-D0FB7985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500" y="4281298"/>
            <a:ext cx="8519886" cy="2705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B35BEA-32E0-D4FF-980B-6550AD0A1614}"/>
              </a:ext>
            </a:extLst>
          </p:cNvPr>
          <p:cNvSpPr txBox="1"/>
          <p:nvPr/>
        </p:nvSpPr>
        <p:spPr>
          <a:xfrm>
            <a:off x="1205113" y="5227225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6919BE-F9DE-151B-FD57-E54F7905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9664700" cy="65025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0A3658-1C03-71D4-C4C3-0CFA772EF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0253"/>
            <a:ext cx="11747500" cy="36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51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9">
            <a:extLst>
              <a:ext uri="{FF2B5EF4-FFF2-40B4-BE49-F238E27FC236}">
                <a16:creationId xmlns:a16="http://schemas.microsoft.com/office/drawing/2014/main" id="{592B5ED4-41D5-04DB-2FBE-8A4AE49CD1EF}"/>
              </a:ext>
            </a:extLst>
          </p:cNvPr>
          <p:cNvGrpSpPr>
            <a:grpSpLocks/>
          </p:cNvGrpSpPr>
          <p:nvPr/>
        </p:nvGrpSpPr>
        <p:grpSpPr bwMode="auto">
          <a:xfrm>
            <a:off x="4214811" y="792098"/>
            <a:ext cx="7977188" cy="3205163"/>
            <a:chOff x="1284" y="912"/>
            <a:chExt cx="5025" cy="2019"/>
          </a:xfrm>
        </p:grpSpPr>
        <p:sp>
          <p:nvSpPr>
            <p:cNvPr id="3" name="AutoShape 172">
              <a:extLst>
                <a:ext uri="{FF2B5EF4-FFF2-40B4-BE49-F238E27FC236}">
                  <a16:creationId xmlns:a16="http://schemas.microsoft.com/office/drawing/2014/main" id="{4198B240-1AFB-B527-6A1B-53865654E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1632"/>
              <a:ext cx="192" cy="240"/>
            </a:xfrm>
            <a:prstGeom prst="wedgeRoundRectCallout">
              <a:avLst>
                <a:gd name="adj1" fmla="val -143750"/>
                <a:gd name="adj2" fmla="val 200000"/>
                <a:gd name="adj3" fmla="val 16667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168">
              <a:extLst>
                <a:ext uri="{FF2B5EF4-FFF2-40B4-BE49-F238E27FC236}">
                  <a16:creationId xmlns:a16="http://schemas.microsoft.com/office/drawing/2014/main" id="{90C3512F-AC3D-53D6-AADF-9A9CCBBE5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912"/>
              <a:ext cx="5025" cy="20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Text Box 92">
              <a:extLst>
                <a:ext uri="{FF2B5EF4-FFF2-40B4-BE49-F238E27FC236}">
                  <a16:creationId xmlns:a16="http://schemas.microsoft.com/office/drawing/2014/main" id="{9F03C66B-2E24-A947-985F-A7BC33A17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983"/>
              <a:ext cx="7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99">
              <a:extLst>
                <a:ext uri="{FF2B5EF4-FFF2-40B4-BE49-F238E27FC236}">
                  <a16:creationId xmlns:a16="http://schemas.microsoft.com/office/drawing/2014/main" id="{90EAEA2D-23D8-149E-70D8-9A5E6BAB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392"/>
              <a:ext cx="48" cy="528"/>
            </a:xfrm>
            <a:prstGeom prst="rect">
              <a:avLst/>
            </a:prstGeom>
            <a:pattFill prst="dkDnDiag">
              <a:fgClr>
                <a:srgbClr val="3B7283"/>
              </a:fgClr>
              <a:bgClr>
                <a:srgbClr val="7DACAD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100">
              <a:extLst>
                <a:ext uri="{FF2B5EF4-FFF2-40B4-BE49-F238E27FC236}">
                  <a16:creationId xmlns:a16="http://schemas.microsoft.com/office/drawing/2014/main" id="{4ACE640E-291F-8D21-6F8E-8AFD370B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016"/>
              <a:ext cx="48" cy="528"/>
            </a:xfrm>
            <a:prstGeom prst="rect">
              <a:avLst/>
            </a:prstGeom>
            <a:pattFill prst="dkDnDiag">
              <a:fgClr>
                <a:srgbClr val="3B7283"/>
              </a:fgClr>
              <a:bgClr>
                <a:srgbClr val="7DACAD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101">
              <a:extLst>
                <a:ext uri="{FF2B5EF4-FFF2-40B4-BE49-F238E27FC236}">
                  <a16:creationId xmlns:a16="http://schemas.microsoft.com/office/drawing/2014/main" id="{2EF5A903-1382-1C65-B63A-A2CB8F444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152"/>
              <a:ext cx="48" cy="528"/>
            </a:xfrm>
            <a:prstGeom prst="rect">
              <a:avLst/>
            </a:prstGeom>
            <a:pattFill prst="dkDnDiag">
              <a:fgClr>
                <a:srgbClr val="3B7283"/>
              </a:fgClr>
              <a:bgClr>
                <a:srgbClr val="7DACAD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103">
              <a:extLst>
                <a:ext uri="{FF2B5EF4-FFF2-40B4-BE49-F238E27FC236}">
                  <a16:creationId xmlns:a16="http://schemas.microsoft.com/office/drawing/2014/main" id="{640607BD-C1FA-1049-E21C-2CEC54210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2256"/>
              <a:ext cx="48" cy="576"/>
            </a:xfrm>
            <a:prstGeom prst="rect">
              <a:avLst/>
            </a:prstGeom>
            <a:pattFill prst="dkDnDiag">
              <a:fgClr>
                <a:srgbClr val="3B7283"/>
              </a:fgClr>
              <a:bgClr>
                <a:srgbClr val="7DACAD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Line 104">
              <a:extLst>
                <a:ext uri="{FF2B5EF4-FFF2-40B4-BE49-F238E27FC236}">
                  <a16:creationId xmlns:a16="http://schemas.microsoft.com/office/drawing/2014/main" id="{76012EEF-0C3F-9D49-A95B-934BECD59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8" y="1968"/>
              <a:ext cx="373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05">
              <a:extLst>
                <a:ext uri="{FF2B5EF4-FFF2-40B4-BE49-F238E27FC236}">
                  <a16:creationId xmlns:a16="http://schemas.microsoft.com/office/drawing/2014/main" id="{02FEC715-12A7-D872-951B-2F304B12A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008"/>
              <a:ext cx="48" cy="1872"/>
            </a:xfrm>
            <a:prstGeom prst="rect">
              <a:avLst/>
            </a:prstGeom>
            <a:pattFill prst="dkDnDiag">
              <a:fgClr>
                <a:srgbClr val="B2E6E4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08">
              <a:extLst>
                <a:ext uri="{FF2B5EF4-FFF2-40B4-BE49-F238E27FC236}">
                  <a16:creationId xmlns:a16="http://schemas.microsoft.com/office/drawing/2014/main" id="{F658B317-8294-B2FC-14B8-50C764042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6" y="1296"/>
              <a:ext cx="2496" cy="6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3" name="Object 109">
              <a:extLst>
                <a:ext uri="{FF2B5EF4-FFF2-40B4-BE49-F238E27FC236}">
                  <a16:creationId xmlns:a16="http://schemas.microsoft.com/office/drawing/2014/main" id="{DB536008-71B8-75C7-9246-26A5666294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5" y="1248"/>
            <a:ext cx="313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9680" imgH="215640" progId="Equation.3">
                    <p:embed/>
                  </p:oleObj>
                </mc:Choice>
                <mc:Fallback>
                  <p:oleObj name="Equation" r:id="rId3" imgW="139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5" y="1248"/>
                          <a:ext cx="313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10">
              <a:extLst>
                <a:ext uri="{FF2B5EF4-FFF2-40B4-BE49-F238E27FC236}">
                  <a16:creationId xmlns:a16="http://schemas.microsoft.com/office/drawing/2014/main" id="{C5689EDE-FFEA-2C90-4476-9EF5D0C63A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11" y="2112"/>
            <a:ext cx="30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215640" progId="Equation.3">
                    <p:embed/>
                  </p:oleObj>
                </mc:Choice>
                <mc:Fallback>
                  <p:oleObj name="Equation" r:id="rId5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1" y="2112"/>
                          <a:ext cx="301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11">
              <a:extLst>
                <a:ext uri="{FF2B5EF4-FFF2-40B4-BE49-F238E27FC236}">
                  <a16:creationId xmlns:a16="http://schemas.microsoft.com/office/drawing/2014/main" id="{6091F2F0-F0A9-1BF4-9B99-E34E6B0556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7" y="1680"/>
            <a:ext cx="2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01520" imgH="139680" progId="Equation.3">
                    <p:embed/>
                  </p:oleObj>
                </mc:Choice>
                <mc:Fallback>
                  <p:oleObj name="Equation" r:id="rId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7" y="1680"/>
                          <a:ext cx="23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118">
              <a:extLst>
                <a:ext uri="{FF2B5EF4-FFF2-40B4-BE49-F238E27FC236}">
                  <a16:creationId xmlns:a16="http://schemas.microsoft.com/office/drawing/2014/main" id="{433F3109-24C4-DCF0-6368-9F0533A6F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0" y="1296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119">
              <a:extLst>
                <a:ext uri="{FF2B5EF4-FFF2-40B4-BE49-F238E27FC236}">
                  <a16:creationId xmlns:a16="http://schemas.microsoft.com/office/drawing/2014/main" id="{38539A47-C97C-727C-D3DE-2E2DFB49A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" y="1296"/>
              <a:ext cx="0" cy="672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8" name="Object 120">
              <a:extLst>
                <a:ext uri="{FF2B5EF4-FFF2-40B4-BE49-F238E27FC236}">
                  <a16:creationId xmlns:a16="http://schemas.microsoft.com/office/drawing/2014/main" id="{49A8A807-241D-EA60-8204-3CA0D73AF3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0" y="1488"/>
            <a:ext cx="21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77480" imgH="190440" progId="Equation.3">
                    <p:embed/>
                  </p:oleObj>
                </mc:Choice>
                <mc:Fallback>
                  <p:oleObj name="公式" r:id="rId9" imgW="1774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488"/>
                          <a:ext cx="216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22">
              <a:extLst>
                <a:ext uri="{FF2B5EF4-FFF2-40B4-BE49-F238E27FC236}">
                  <a16:creationId xmlns:a16="http://schemas.microsoft.com/office/drawing/2014/main" id="{E742C199-E3D6-2DF0-AE11-2DB0D6A7E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6" y="17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Line 123">
              <a:extLst>
                <a:ext uri="{FF2B5EF4-FFF2-40B4-BE49-F238E27FC236}">
                  <a16:creationId xmlns:a16="http://schemas.microsoft.com/office/drawing/2014/main" id="{61068E85-FD9F-4CE8-CACB-101B8AF6F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6" y="220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124">
              <a:extLst>
                <a:ext uri="{FF2B5EF4-FFF2-40B4-BE49-F238E27FC236}">
                  <a16:creationId xmlns:a16="http://schemas.microsoft.com/office/drawing/2014/main" id="{A37CD833-CA5D-DB5C-AF34-821419905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8" y="1728"/>
              <a:ext cx="0" cy="480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2" name="Object 127">
              <a:extLst>
                <a:ext uri="{FF2B5EF4-FFF2-40B4-BE49-F238E27FC236}">
                  <a16:creationId xmlns:a16="http://schemas.microsoft.com/office/drawing/2014/main" id="{FA8AECF7-CB6F-078C-345F-88AB720981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62" y="1968"/>
            <a:ext cx="18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4880" imgH="190440" progId="Equation.3">
                    <p:embed/>
                  </p:oleObj>
                </mc:Choice>
                <mc:Fallback>
                  <p:oleObj name="Equation" r:id="rId11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1968"/>
                          <a:ext cx="18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29">
              <a:extLst>
                <a:ext uri="{FF2B5EF4-FFF2-40B4-BE49-F238E27FC236}">
                  <a16:creationId xmlns:a16="http://schemas.microsoft.com/office/drawing/2014/main" id="{1F5EEE07-18A2-AF5A-F2FE-9590371AAF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7" y="1776"/>
            <a:ext cx="24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52280" imgH="177480" progId="Equation.3">
                    <p:embed/>
                  </p:oleObj>
                </mc:Choice>
                <mc:Fallback>
                  <p:oleObj name="Equation" r:id="rId13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" y="1776"/>
                          <a:ext cx="24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102">
              <a:extLst>
                <a:ext uri="{FF2B5EF4-FFF2-40B4-BE49-F238E27FC236}">
                  <a16:creationId xmlns:a16="http://schemas.microsoft.com/office/drawing/2014/main" id="{75C5A502-D21E-2A04-42BF-B64125277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1776"/>
              <a:ext cx="48" cy="384"/>
            </a:xfrm>
            <a:prstGeom prst="rect">
              <a:avLst/>
            </a:prstGeom>
            <a:pattFill prst="dkDnDiag">
              <a:fgClr>
                <a:srgbClr val="3B7283"/>
              </a:fgClr>
              <a:bgClr>
                <a:srgbClr val="7DACAD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" name="Object 128">
              <a:extLst>
                <a:ext uri="{FF2B5EF4-FFF2-40B4-BE49-F238E27FC236}">
                  <a16:creationId xmlns:a16="http://schemas.microsoft.com/office/drawing/2014/main" id="{67880867-FE64-7331-F7CD-BBC6F9D9F0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4" y="1840"/>
            <a:ext cx="2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0440" imgH="253800" progId="Equation.3">
                    <p:embed/>
                  </p:oleObj>
                </mc:Choice>
                <mc:Fallback>
                  <p:oleObj name="Equation" r:id="rId15" imgW="1904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4" y="1840"/>
                          <a:ext cx="2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14">
            <a:extLst>
              <a:ext uri="{FF2B5EF4-FFF2-40B4-BE49-F238E27FC236}">
                <a16:creationId xmlns:a16="http://schemas.microsoft.com/office/drawing/2014/main" id="{C225C20C-574B-B0BF-DE33-16E4C48AEE74}"/>
              </a:ext>
            </a:extLst>
          </p:cNvPr>
          <p:cNvGrpSpPr>
            <a:grpSpLocks/>
          </p:cNvGrpSpPr>
          <p:nvPr/>
        </p:nvGrpSpPr>
        <p:grpSpPr bwMode="auto">
          <a:xfrm>
            <a:off x="4744243" y="1030223"/>
            <a:ext cx="4876800" cy="1828800"/>
            <a:chOff x="1590" y="1056"/>
            <a:chExt cx="3072" cy="1152"/>
          </a:xfrm>
        </p:grpSpPr>
        <p:graphicFrame>
          <p:nvGraphicFramePr>
            <p:cNvPr id="29" name="Object 112">
              <a:extLst>
                <a:ext uri="{FF2B5EF4-FFF2-40B4-BE49-F238E27FC236}">
                  <a16:creationId xmlns:a16="http://schemas.microsoft.com/office/drawing/2014/main" id="{19CDF522-FB5D-5659-37B2-6F9FD6E8BD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2" y="1056"/>
            <a:ext cx="249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64880" imgH="317160" progId="Equation.3">
                    <p:embed/>
                  </p:oleObj>
                </mc:Choice>
                <mc:Fallback>
                  <p:oleObj name="公式" r:id="rId17" imgW="16488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2" y="1056"/>
                          <a:ext cx="249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13">
              <a:extLst>
                <a:ext uri="{FF2B5EF4-FFF2-40B4-BE49-F238E27FC236}">
                  <a16:creationId xmlns:a16="http://schemas.microsoft.com/office/drawing/2014/main" id="{371F99E7-8C5D-FE9C-C66C-E72A5D8F27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2" y="1488"/>
            <a:ext cx="288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90440" imgH="317160" progId="Equation.3">
                    <p:embed/>
                  </p:oleObj>
                </mc:Choice>
                <mc:Fallback>
                  <p:oleObj name="公式" r:id="rId19" imgW="1904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2" y="1488"/>
                          <a:ext cx="288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Line 106">
              <a:extLst>
                <a:ext uri="{FF2B5EF4-FFF2-40B4-BE49-F238E27FC236}">
                  <a16:creationId xmlns:a16="http://schemas.microsoft.com/office/drawing/2014/main" id="{D2D9FB80-F52C-8E26-67CA-5DBE0FC07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8" y="1296"/>
              <a:ext cx="2544" cy="43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Line 107">
              <a:extLst>
                <a:ext uri="{FF2B5EF4-FFF2-40B4-BE49-F238E27FC236}">
                  <a16:creationId xmlns:a16="http://schemas.microsoft.com/office/drawing/2014/main" id="{8FDD4C11-4102-FEBA-F3F1-D364498C0B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1296"/>
              <a:ext cx="2502" cy="91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EF0F2DD5-BC6D-EB6D-A0C0-0C565C62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720"/>
              <a:ext cx="554" cy="248"/>
            </a:xfrm>
            <a:custGeom>
              <a:avLst/>
              <a:gdLst>
                <a:gd name="T0" fmla="*/ 0 w 554"/>
                <a:gd name="T1" fmla="*/ 248 h 248"/>
                <a:gd name="T2" fmla="*/ 554 w 554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4" h="248">
                  <a:moveTo>
                    <a:pt x="0" y="248"/>
                  </a:moveTo>
                  <a:lnTo>
                    <a:pt x="554" y="0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191">
              <a:extLst>
                <a:ext uri="{FF2B5EF4-FFF2-40B4-BE49-F238E27FC236}">
                  <a16:creationId xmlns:a16="http://schemas.microsoft.com/office/drawing/2014/main" id="{5AF94C37-0A5A-CFA3-AC50-120A522CC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" y="1968"/>
              <a:ext cx="570" cy="24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5" name="Object 93">
            <a:extLst>
              <a:ext uri="{FF2B5EF4-FFF2-40B4-BE49-F238E27FC236}">
                <a16:creationId xmlns:a16="http://schemas.microsoft.com/office/drawing/2014/main" id="{4E78AA5B-3029-887E-5354-55498640E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089651"/>
              </p:ext>
            </p:extLst>
          </p:nvPr>
        </p:nvGraphicFramePr>
        <p:xfrm>
          <a:off x="6834982" y="3630815"/>
          <a:ext cx="1143000" cy="34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143000" imgH="342720" progId="Equation.DSMT4">
                  <p:embed/>
                </p:oleObj>
              </mc:Choice>
              <mc:Fallback>
                <p:oleObj name="Equation" r:id="rId21" imgW="11430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982" y="3630815"/>
                        <a:ext cx="1143000" cy="342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215">
            <a:extLst>
              <a:ext uri="{FF2B5EF4-FFF2-40B4-BE49-F238E27FC236}">
                <a16:creationId xmlns:a16="http://schemas.microsoft.com/office/drawing/2014/main" id="{2727BD8E-73BC-395C-BF46-EE1A8428CED7}"/>
              </a:ext>
            </a:extLst>
          </p:cNvPr>
          <p:cNvGrpSpPr>
            <a:grpSpLocks/>
          </p:cNvGrpSpPr>
          <p:nvPr/>
        </p:nvGrpSpPr>
        <p:grpSpPr bwMode="auto">
          <a:xfrm>
            <a:off x="5658645" y="3303522"/>
            <a:ext cx="3962400" cy="317500"/>
            <a:chOff x="2160" y="2579"/>
            <a:chExt cx="2496" cy="200"/>
          </a:xfrm>
        </p:grpSpPr>
        <p:graphicFrame>
          <p:nvGraphicFramePr>
            <p:cNvPr id="37" name="Object 126">
              <a:extLst>
                <a:ext uri="{FF2B5EF4-FFF2-40B4-BE49-F238E27FC236}">
                  <a16:creationId xmlns:a16="http://schemas.microsoft.com/office/drawing/2014/main" id="{81BE3946-5131-8867-9302-C49A31F2BF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0" y="2579"/>
            <a:ext cx="20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30120" imgH="317160" progId="Equation.DSMT4">
                    <p:embed/>
                  </p:oleObj>
                </mc:Choice>
                <mc:Fallback>
                  <p:oleObj name="Equation" r:id="rId23" imgW="330120" imgH="317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0" y="2579"/>
                          <a:ext cx="20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58">
              <a:extLst>
                <a:ext uri="{FF2B5EF4-FFF2-40B4-BE49-F238E27FC236}">
                  <a16:creationId xmlns:a16="http://schemas.microsoft.com/office/drawing/2014/main" id="{AF02A129-C5FA-F2D9-356A-DCCC25717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688"/>
              <a:ext cx="1296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Line 159">
              <a:extLst>
                <a:ext uri="{FF2B5EF4-FFF2-40B4-BE49-F238E27FC236}">
                  <a16:creationId xmlns:a16="http://schemas.microsoft.com/office/drawing/2014/main" id="{04192C5E-2E68-F7FF-F11A-55271D49C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688"/>
              <a:ext cx="960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Group 210">
            <a:extLst>
              <a:ext uri="{FF2B5EF4-FFF2-40B4-BE49-F238E27FC236}">
                <a16:creationId xmlns:a16="http://schemas.microsoft.com/office/drawing/2014/main" id="{F1754B63-1036-0415-A243-947B4F4615B4}"/>
              </a:ext>
            </a:extLst>
          </p:cNvPr>
          <p:cNvGrpSpPr>
            <a:grpSpLocks/>
          </p:cNvGrpSpPr>
          <p:nvPr/>
        </p:nvGrpSpPr>
        <p:grpSpPr bwMode="auto">
          <a:xfrm>
            <a:off x="5649118" y="1487423"/>
            <a:ext cx="609600" cy="1219200"/>
            <a:chOff x="2160" y="1344"/>
            <a:chExt cx="384" cy="768"/>
          </a:xfrm>
        </p:grpSpPr>
        <p:sp>
          <p:nvSpPr>
            <p:cNvPr id="41" name="AutoShape 179">
              <a:extLst>
                <a:ext uri="{FF2B5EF4-FFF2-40B4-BE49-F238E27FC236}">
                  <a16:creationId xmlns:a16="http://schemas.microsoft.com/office/drawing/2014/main" id="{9E43B612-062D-0BF1-BA8C-73241A62B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44"/>
              <a:ext cx="273" cy="289"/>
            </a:xfrm>
            <a:prstGeom prst="wedgeRoundRectCallout">
              <a:avLst>
                <a:gd name="adj1" fmla="val -81500"/>
                <a:gd name="adj2" fmla="val 198097"/>
                <a:gd name="adj3" fmla="val 16667"/>
              </a:avLst>
            </a:prstGeom>
            <a:gradFill rotWithShape="0">
              <a:gsLst>
                <a:gs pos="0">
                  <a:schemeClr val="accent2"/>
                </a:gs>
                <a:gs pos="5000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2" name="Object 180">
              <a:extLst>
                <a:ext uri="{FF2B5EF4-FFF2-40B4-BE49-F238E27FC236}">
                  <a16:creationId xmlns:a16="http://schemas.microsoft.com/office/drawing/2014/main" id="{A57F4AB8-522F-5090-923F-B6D4BA4F3BF5}"/>
                </a:ext>
              </a:extLst>
            </p:cNvPr>
            <p:cNvGraphicFramePr>
              <a:graphicFrameLocks noChangeAspect="1"/>
            </p:cNvGraphicFramePr>
            <p:nvPr/>
          </p:nvGraphicFramePr>
          <p:xfrm flipH="1">
            <a:off x="2319" y="1392"/>
            <a:ext cx="192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177480" imgH="241200" progId="Equation.3">
                    <p:embed/>
                  </p:oleObj>
                </mc:Choice>
                <mc:Fallback>
                  <p:oleObj name="公式" r:id="rId25" imgW="1774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2319" y="1392"/>
                          <a:ext cx="192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Freeform 181">
              <a:extLst>
                <a:ext uri="{FF2B5EF4-FFF2-40B4-BE49-F238E27FC236}">
                  <a16:creationId xmlns:a16="http://schemas.microsoft.com/office/drawing/2014/main" id="{0D62F019-182E-ED4F-D876-5FCB739A1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2056"/>
              <a:ext cx="111" cy="56"/>
            </a:xfrm>
            <a:custGeom>
              <a:avLst/>
              <a:gdLst>
                <a:gd name="T0" fmla="*/ 0 w 144"/>
                <a:gd name="T1" fmla="*/ 48 h 56"/>
                <a:gd name="T2" fmla="*/ 96 w 144"/>
                <a:gd name="T3" fmla="*/ 48 h 56"/>
                <a:gd name="T4" fmla="*/ 144 w 144"/>
                <a:gd name="T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56">
                  <a:moveTo>
                    <a:pt x="0" y="48"/>
                  </a:moveTo>
                  <a:cubicBezTo>
                    <a:pt x="36" y="52"/>
                    <a:pt x="72" y="56"/>
                    <a:pt x="96" y="48"/>
                  </a:cubicBezTo>
                  <a:cubicBezTo>
                    <a:pt x="120" y="40"/>
                    <a:pt x="136" y="8"/>
                    <a:pt x="144" y="0"/>
                  </a:cubicBezTo>
                </a:path>
              </a:pathLst>
            </a:custGeom>
            <a:noFill/>
            <a:ln w="28575" cap="flat" cmpd="sng">
              <a:solidFill>
                <a:srgbClr val="33CC3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Group 201">
            <a:extLst>
              <a:ext uri="{FF2B5EF4-FFF2-40B4-BE49-F238E27FC236}">
                <a16:creationId xmlns:a16="http://schemas.microsoft.com/office/drawing/2014/main" id="{452F1CF0-87EA-A430-C1A4-E6CB2BD68024}"/>
              </a:ext>
            </a:extLst>
          </p:cNvPr>
          <p:cNvGrpSpPr>
            <a:grpSpLocks/>
          </p:cNvGrpSpPr>
          <p:nvPr/>
        </p:nvGrpSpPr>
        <p:grpSpPr bwMode="auto">
          <a:xfrm>
            <a:off x="5399882" y="2097023"/>
            <a:ext cx="1520825" cy="1219200"/>
            <a:chOff x="2003" y="1728"/>
            <a:chExt cx="958" cy="768"/>
          </a:xfrm>
        </p:grpSpPr>
        <p:sp>
          <p:nvSpPr>
            <p:cNvPr id="45" name="Line 183">
              <a:extLst>
                <a:ext uri="{FF2B5EF4-FFF2-40B4-BE49-F238E27FC236}">
                  <a16:creationId xmlns:a16="http://schemas.microsoft.com/office/drawing/2014/main" id="{586012E7-B918-8280-C8F5-70F8312D4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3" y="1728"/>
              <a:ext cx="150" cy="3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184">
              <a:extLst>
                <a:ext uri="{FF2B5EF4-FFF2-40B4-BE49-F238E27FC236}">
                  <a16:creationId xmlns:a16="http://schemas.microsoft.com/office/drawing/2014/main" id="{AA53DF9D-7D01-4356-C150-C9FDD8C67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" y="2116"/>
              <a:ext cx="101" cy="25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185">
              <a:extLst>
                <a:ext uri="{FF2B5EF4-FFF2-40B4-BE49-F238E27FC236}">
                  <a16:creationId xmlns:a16="http://schemas.microsoft.com/office/drawing/2014/main" id="{4509E030-381A-1729-0F02-E3F9341B6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3" y="2159"/>
              <a:ext cx="101" cy="25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186">
              <a:extLst>
                <a:ext uri="{FF2B5EF4-FFF2-40B4-BE49-F238E27FC236}">
                  <a16:creationId xmlns:a16="http://schemas.microsoft.com/office/drawing/2014/main" id="{411BFE8A-3DA2-67B6-EBC0-A7918D911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3" y="2367"/>
              <a:ext cx="251" cy="129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187">
              <a:extLst>
                <a:ext uri="{FF2B5EF4-FFF2-40B4-BE49-F238E27FC236}">
                  <a16:creationId xmlns:a16="http://schemas.microsoft.com/office/drawing/2014/main" id="{591838FA-5A48-0CB4-53E8-5EDC36711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4" y="2195"/>
              <a:ext cx="250" cy="129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0" name="Object 188">
              <a:extLst>
                <a:ext uri="{FF2B5EF4-FFF2-40B4-BE49-F238E27FC236}">
                  <a16:creationId xmlns:a16="http://schemas.microsoft.com/office/drawing/2014/main" id="{C0984870-DAF5-507C-B3E7-A8AFA3BCD5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2099"/>
            <a:ext cx="41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304560" imgH="228600" progId="Equation.3">
                    <p:embed/>
                  </p:oleObj>
                </mc:Choice>
                <mc:Fallback>
                  <p:oleObj name="公式" r:id="rId27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2099"/>
                          <a:ext cx="41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Group 193">
            <a:extLst>
              <a:ext uri="{FF2B5EF4-FFF2-40B4-BE49-F238E27FC236}">
                <a16:creationId xmlns:a16="http://schemas.microsoft.com/office/drawing/2014/main" id="{B4C1327E-587B-5E1E-8C6E-B66F1DF0F0A0}"/>
              </a:ext>
            </a:extLst>
          </p:cNvPr>
          <p:cNvGrpSpPr>
            <a:grpSpLocks/>
          </p:cNvGrpSpPr>
          <p:nvPr/>
        </p:nvGrpSpPr>
        <p:grpSpPr bwMode="auto">
          <a:xfrm>
            <a:off x="6788944" y="2095435"/>
            <a:ext cx="384175" cy="458788"/>
            <a:chOff x="2496" y="1056"/>
            <a:chExt cx="242" cy="289"/>
          </a:xfrm>
        </p:grpSpPr>
        <p:graphicFrame>
          <p:nvGraphicFramePr>
            <p:cNvPr id="52" name="Object 194">
              <a:extLst>
                <a:ext uri="{FF2B5EF4-FFF2-40B4-BE49-F238E27FC236}">
                  <a16:creationId xmlns:a16="http://schemas.microsoft.com/office/drawing/2014/main" id="{6A16B4CF-0BC5-665D-28F4-3F7EBC801976}"/>
                </a:ext>
              </a:extLst>
            </p:cNvPr>
            <p:cNvGraphicFramePr>
              <a:graphicFrameLocks noChangeAspect="1"/>
            </p:cNvGraphicFramePr>
            <p:nvPr/>
          </p:nvGraphicFramePr>
          <p:xfrm flipH="1">
            <a:off x="2496" y="1056"/>
            <a:ext cx="207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177480" imgH="241200" progId="Equation.3">
                    <p:embed/>
                  </p:oleObj>
                </mc:Choice>
                <mc:Fallback>
                  <p:oleObj name="公式" r:id="rId29" imgW="1774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2496" y="1056"/>
                          <a:ext cx="207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Arc 195">
              <a:extLst>
                <a:ext uri="{FF2B5EF4-FFF2-40B4-BE49-F238E27FC236}">
                  <a16:creationId xmlns:a16="http://schemas.microsoft.com/office/drawing/2014/main" id="{1D7FDE5F-5CFB-A484-CFC7-F4EC83E7A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1057"/>
              <a:ext cx="98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313"/>
                <a:gd name="T1" fmla="*/ 0 h 21600"/>
                <a:gd name="T2" fmla="*/ 21313 w 21313"/>
                <a:gd name="T3" fmla="*/ 18088 h 21600"/>
                <a:gd name="T4" fmla="*/ 0 w 2131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13" h="21600" fill="none" extrusionOk="0">
                  <a:moveTo>
                    <a:pt x="-1" y="0"/>
                  </a:moveTo>
                  <a:cubicBezTo>
                    <a:pt x="10573" y="0"/>
                    <a:pt x="19593" y="7654"/>
                    <a:pt x="21312" y="18088"/>
                  </a:cubicBezTo>
                </a:path>
                <a:path w="21313" h="21600" stroke="0" extrusionOk="0">
                  <a:moveTo>
                    <a:pt x="-1" y="0"/>
                  </a:moveTo>
                  <a:cubicBezTo>
                    <a:pt x="10573" y="0"/>
                    <a:pt x="19593" y="7654"/>
                    <a:pt x="21312" y="180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4" name="Text Box 155">
            <a:extLst>
              <a:ext uri="{FF2B5EF4-FFF2-40B4-BE49-F238E27FC236}">
                <a16:creationId xmlns:a16="http://schemas.microsoft.com/office/drawing/2014/main" id="{A6081110-F373-3816-6DFB-3712B2200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72" y="792550"/>
            <a:ext cx="3242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）杨氏双缝干涉</a:t>
            </a:r>
          </a:p>
        </p:txBody>
      </p:sp>
      <p:grpSp>
        <p:nvGrpSpPr>
          <p:cNvPr id="93" name="Group 78">
            <a:extLst>
              <a:ext uri="{FF2B5EF4-FFF2-40B4-BE49-F238E27FC236}">
                <a16:creationId xmlns:a16="http://schemas.microsoft.com/office/drawing/2014/main" id="{32C2BF5E-B3F9-CE91-72DF-15C849D6F5B8}"/>
              </a:ext>
            </a:extLst>
          </p:cNvPr>
          <p:cNvGrpSpPr>
            <a:grpSpLocks/>
          </p:cNvGrpSpPr>
          <p:nvPr/>
        </p:nvGrpSpPr>
        <p:grpSpPr bwMode="auto">
          <a:xfrm>
            <a:off x="10162381" y="992123"/>
            <a:ext cx="2173287" cy="2952750"/>
            <a:chOff x="4195" y="300"/>
            <a:chExt cx="1369" cy="1860"/>
          </a:xfrm>
        </p:grpSpPr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E2295DAC-6815-C6E6-40F2-E675AB11D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117"/>
              <a:ext cx="8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0 </a:t>
              </a:r>
              <a:r>
                <a:rPr lang="zh-CN" altLang="en-US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级明纹</a:t>
              </a:r>
            </a:p>
          </p:txBody>
        </p:sp>
        <p:grpSp>
          <p:nvGrpSpPr>
            <p:cNvPr id="95" name="Group 80">
              <a:extLst>
                <a:ext uri="{FF2B5EF4-FFF2-40B4-BE49-F238E27FC236}">
                  <a16:creationId xmlns:a16="http://schemas.microsoft.com/office/drawing/2014/main" id="{1399463B-8117-04F7-DB44-A97393017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5" y="300"/>
              <a:ext cx="454" cy="1860"/>
              <a:chOff x="2832" y="1200"/>
              <a:chExt cx="624" cy="2832"/>
            </a:xfrm>
          </p:grpSpPr>
          <p:pic>
            <p:nvPicPr>
              <p:cNvPr id="100" name="Picture 81" descr="BBODY">
                <a:extLst>
                  <a:ext uri="{FF2B5EF4-FFF2-40B4-BE49-F238E27FC236}">
                    <a16:creationId xmlns:a16="http://schemas.microsoft.com/office/drawing/2014/main" id="{548B15BB-AA6F-5D32-32C5-0C435CE51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lum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1776"/>
                <a:ext cx="624" cy="2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82" descr="BBODY">
                <a:extLst>
                  <a:ext uri="{FF2B5EF4-FFF2-40B4-BE49-F238E27FC236}">
                    <a16:creationId xmlns:a16="http://schemas.microsoft.com/office/drawing/2014/main" id="{F6DB0D20-FC1D-9738-20C9-FEA6A3B451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lum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1200"/>
                <a:ext cx="624" cy="2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6" name="Text Box 83">
              <a:extLst>
                <a:ext uri="{FF2B5EF4-FFF2-40B4-BE49-F238E27FC236}">
                  <a16:creationId xmlns:a16="http://schemas.microsoft.com/office/drawing/2014/main" id="{57A3415E-AE02-B37D-97C7-115DFCA89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709"/>
              <a:ext cx="87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级明纹</a:t>
              </a:r>
            </a:p>
          </p:txBody>
        </p:sp>
        <p:sp>
          <p:nvSpPr>
            <p:cNvPr id="97" name="Text Box 84">
              <a:extLst>
                <a:ext uri="{FF2B5EF4-FFF2-40B4-BE49-F238E27FC236}">
                  <a16:creationId xmlns:a16="http://schemas.microsoft.com/office/drawing/2014/main" id="{83300552-18D7-5697-F3C7-D9ED70E28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346"/>
              <a:ext cx="8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级明纹</a:t>
              </a:r>
            </a:p>
          </p:txBody>
        </p:sp>
        <p:sp>
          <p:nvSpPr>
            <p:cNvPr id="98" name="Text Box 85">
              <a:extLst>
                <a:ext uri="{FF2B5EF4-FFF2-40B4-BE49-F238E27FC236}">
                  <a16:creationId xmlns:a16="http://schemas.microsoft.com/office/drawing/2014/main" id="{D6766145-A38E-86C0-545B-917A0DFEB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434"/>
              <a:ext cx="8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2000">
                  <a:ea typeface="微软雅黑" panose="020B0503020204020204" pitchFamily="34" charset="-122"/>
                  <a:cs typeface="Times New Roman" panose="02020603050405020304" pitchFamily="18" charset="0"/>
                </a:rPr>
                <a:t>级明纹</a:t>
              </a:r>
            </a:p>
          </p:txBody>
        </p:sp>
        <p:sp>
          <p:nvSpPr>
            <p:cNvPr id="99" name="Text Box 86">
              <a:extLst>
                <a:ext uri="{FF2B5EF4-FFF2-40B4-BE49-F238E27FC236}">
                  <a16:creationId xmlns:a16="http://schemas.microsoft.com/office/drawing/2014/main" id="{746C048D-7027-A71A-B0C9-5744F1758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842"/>
              <a:ext cx="9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级明纹</a:t>
              </a:r>
            </a:p>
          </p:txBody>
        </p:sp>
      </p:grpSp>
      <p:graphicFrame>
        <p:nvGraphicFramePr>
          <p:cNvPr id="103" name="Object 42">
            <a:extLst>
              <a:ext uri="{FF2B5EF4-FFF2-40B4-BE49-F238E27FC236}">
                <a16:creationId xmlns:a16="http://schemas.microsoft.com/office/drawing/2014/main" id="{1B134DEE-854D-E878-2A94-97A8B6C96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138055"/>
              </p:ext>
            </p:extLst>
          </p:nvPr>
        </p:nvGraphicFramePr>
        <p:xfrm>
          <a:off x="804466" y="3205095"/>
          <a:ext cx="1930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930320" imgH="393480" progId="Equation.DSMT4">
                  <p:embed/>
                </p:oleObj>
              </mc:Choice>
              <mc:Fallback>
                <p:oleObj name="Equation" r:id="rId31" imgW="1930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66" y="3205095"/>
                        <a:ext cx="1930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35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 Box 87">
            <a:extLst>
              <a:ext uri="{FF2B5EF4-FFF2-40B4-BE49-F238E27FC236}">
                <a16:creationId xmlns:a16="http://schemas.microsoft.com/office/drawing/2014/main" id="{F571F048-0009-6CE6-1C97-8F364611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4375326"/>
            <a:ext cx="3167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k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级明纹中心的位置</a:t>
            </a:r>
          </a:p>
        </p:txBody>
      </p:sp>
      <p:grpSp>
        <p:nvGrpSpPr>
          <p:cNvPr id="105" name="Group 95">
            <a:extLst>
              <a:ext uri="{FF2B5EF4-FFF2-40B4-BE49-F238E27FC236}">
                <a16:creationId xmlns:a16="http://schemas.microsoft.com/office/drawing/2014/main" id="{D46FF048-E9E9-0CC5-5EAB-69519B68FD1D}"/>
              </a:ext>
            </a:extLst>
          </p:cNvPr>
          <p:cNvGrpSpPr>
            <a:grpSpLocks/>
          </p:cNvGrpSpPr>
          <p:nvPr/>
        </p:nvGrpSpPr>
        <p:grpSpPr bwMode="auto">
          <a:xfrm>
            <a:off x="1163577" y="4820818"/>
            <a:ext cx="4240212" cy="889000"/>
            <a:chOff x="431" y="2614"/>
            <a:chExt cx="2671" cy="560"/>
          </a:xfrm>
        </p:grpSpPr>
        <p:graphicFrame>
          <p:nvGraphicFramePr>
            <p:cNvPr id="106" name="Object 88">
              <a:extLst>
                <a:ext uri="{FF2B5EF4-FFF2-40B4-BE49-F238E27FC236}">
                  <a16:creationId xmlns:a16="http://schemas.microsoft.com/office/drawing/2014/main" id="{34A99459-44E7-84F5-9027-6558E5ECBB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2614"/>
            <a:ext cx="1090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7551400" imgH="9067800" progId="Equation.3">
                    <p:embed/>
                  </p:oleObj>
                </mc:Choice>
                <mc:Fallback>
                  <p:oleObj name="公式" r:id="rId33" imgW="17551400" imgH="906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2614"/>
                          <a:ext cx="1090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35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Text Box 89">
              <a:extLst>
                <a:ext uri="{FF2B5EF4-FFF2-40B4-BE49-F238E27FC236}">
                  <a16:creationId xmlns:a16="http://schemas.microsoft.com/office/drawing/2014/main" id="{4DF82DAD-4F46-E783-C962-D6E3E9B86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" y="2772"/>
              <a:ext cx="14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 = 0 , 1 , 2 , …</a:t>
              </a:r>
            </a:p>
          </p:txBody>
        </p:sp>
      </p:grpSp>
      <p:sp>
        <p:nvSpPr>
          <p:cNvPr id="108" name="Text Box 90">
            <a:extLst>
              <a:ext uri="{FF2B5EF4-FFF2-40B4-BE49-F238E27FC236}">
                <a16:creationId xmlns:a16="http://schemas.microsoft.com/office/drawing/2014/main" id="{74A6C29B-6756-8D35-CA36-35CF69DF3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133" y="4441486"/>
            <a:ext cx="2636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 kumimoji="1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0" dirty="0"/>
              <a:t>k </a:t>
            </a:r>
            <a:r>
              <a:rPr lang="zh-CN" altLang="en-US" i="0" dirty="0"/>
              <a:t>级暗纹中心的位置</a:t>
            </a:r>
          </a:p>
        </p:txBody>
      </p:sp>
      <p:grpSp>
        <p:nvGrpSpPr>
          <p:cNvPr id="109" name="Group 96">
            <a:extLst>
              <a:ext uri="{FF2B5EF4-FFF2-40B4-BE49-F238E27FC236}">
                <a16:creationId xmlns:a16="http://schemas.microsoft.com/office/drawing/2014/main" id="{ED0BB034-1A92-72D3-3113-560634E76F4C}"/>
              </a:ext>
            </a:extLst>
          </p:cNvPr>
          <p:cNvGrpSpPr>
            <a:grpSpLocks/>
          </p:cNvGrpSpPr>
          <p:nvPr/>
        </p:nvGrpSpPr>
        <p:grpSpPr bwMode="auto">
          <a:xfrm>
            <a:off x="6770751" y="4864275"/>
            <a:ext cx="5341937" cy="835025"/>
            <a:chOff x="431" y="3475"/>
            <a:chExt cx="3365" cy="526"/>
          </a:xfrm>
        </p:grpSpPr>
        <p:graphicFrame>
          <p:nvGraphicFramePr>
            <p:cNvPr id="110" name="Object 91">
              <a:extLst>
                <a:ext uri="{FF2B5EF4-FFF2-40B4-BE49-F238E27FC236}">
                  <a16:creationId xmlns:a16="http://schemas.microsoft.com/office/drawing/2014/main" id="{1634089A-E75B-CABB-FE62-A1EA2DD8DA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3475"/>
            <a:ext cx="158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27203400" imgH="9067800" progId="Equation.3">
                    <p:embed/>
                  </p:oleObj>
                </mc:Choice>
                <mc:Fallback>
                  <p:oleObj name="公式" r:id="rId35" imgW="27203400" imgH="906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3475"/>
                          <a:ext cx="158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35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Text Box 92">
              <a:extLst>
                <a:ext uri="{FF2B5EF4-FFF2-40B4-BE49-F238E27FC236}">
                  <a16:creationId xmlns:a16="http://schemas.microsoft.com/office/drawing/2014/main" id="{C87C0006-4C5A-DB91-08BA-311C41DDF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3604"/>
              <a:ext cx="16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defRPr kumimoji="1" sz="2400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/>
                <a:t>k = 1 , 2 , 3 , …</a:t>
              </a:r>
            </a:p>
          </p:txBody>
        </p:sp>
      </p:grpSp>
      <p:sp>
        <p:nvSpPr>
          <p:cNvPr id="112" name="Text Box 93">
            <a:extLst>
              <a:ext uri="{FF2B5EF4-FFF2-40B4-BE49-F238E27FC236}">
                <a16:creationId xmlns:a16="http://schemas.microsoft.com/office/drawing/2014/main" id="{D410F871-0FB2-0458-8940-B496E02CA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577" y="6032675"/>
            <a:ext cx="3523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dirty="0">
                <a:latin typeface="+mn-lt"/>
                <a:ea typeface="微软雅黑" panose="020B0503020204020204" pitchFamily="34" charset="-122"/>
              </a:rPr>
              <a:t>相邻两明纹或两暗纹的距离</a:t>
            </a:r>
          </a:p>
        </p:txBody>
      </p:sp>
      <p:graphicFrame>
        <p:nvGraphicFramePr>
          <p:cNvPr id="113" name="Object 94">
            <a:extLst>
              <a:ext uri="{FF2B5EF4-FFF2-40B4-BE49-F238E27FC236}">
                <a16:creationId xmlns:a16="http://schemas.microsoft.com/office/drawing/2014/main" id="{E3314BD6-8520-4802-7E98-448627604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75695"/>
              </p:ext>
            </p:extLst>
          </p:nvPr>
        </p:nvGraphicFramePr>
        <p:xfrm>
          <a:off x="5345283" y="5788230"/>
          <a:ext cx="3009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3009600" imgH="888840" progId="Equation.DSMT4">
                  <p:embed/>
                </p:oleObj>
              </mc:Choice>
              <mc:Fallback>
                <p:oleObj name="Equation" r:id="rId37" imgW="30096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283" y="5788230"/>
                        <a:ext cx="3009900" cy="8890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lin ang="13500000" scaled="1"/>
                        <a:tileRect/>
                      </a:gra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BAEFF7DC-4701-3688-C2E5-98ED1B884E23}"/>
              </a:ext>
            </a:extLst>
          </p:cNvPr>
          <p:cNvGrpSpPr/>
          <p:nvPr/>
        </p:nvGrpSpPr>
        <p:grpSpPr>
          <a:xfrm>
            <a:off x="558005" y="1460439"/>
            <a:ext cx="3568700" cy="1560506"/>
            <a:chOff x="316709" y="8028464"/>
            <a:chExt cx="3568700" cy="1560506"/>
          </a:xfrm>
        </p:grpSpPr>
        <p:graphicFrame>
          <p:nvGraphicFramePr>
            <p:cNvPr id="78" name="Object 0">
              <a:extLst>
                <a:ext uri="{FF2B5EF4-FFF2-40B4-BE49-F238E27FC236}">
                  <a16:creationId xmlns:a16="http://schemas.microsoft.com/office/drawing/2014/main" id="{6D27EE3F-8154-B734-01B2-CC3BC8CC4A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2346037"/>
                </p:ext>
              </p:extLst>
            </p:nvPr>
          </p:nvGraphicFramePr>
          <p:xfrm>
            <a:off x="316709" y="8346045"/>
            <a:ext cx="1397000" cy="952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1396800" imgH="952200" progId="Equation.DSMT4">
                    <p:embed/>
                  </p:oleObj>
                </mc:Choice>
                <mc:Fallback>
                  <p:oleObj name="Equation" r:id="rId39" imgW="1396800" imgH="952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709" y="8346045"/>
                          <a:ext cx="1397000" cy="952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9" name="Group 130">
              <a:extLst>
                <a:ext uri="{FF2B5EF4-FFF2-40B4-BE49-F238E27FC236}">
                  <a16:creationId xmlns:a16="http://schemas.microsoft.com/office/drawing/2014/main" id="{37CFD7F2-25CD-595B-9E17-A7EF0F888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8309" y="8028464"/>
              <a:ext cx="1549401" cy="460376"/>
              <a:chOff x="1706" y="2251"/>
              <a:chExt cx="976" cy="290"/>
            </a:xfrm>
          </p:grpSpPr>
          <p:graphicFrame>
            <p:nvGraphicFramePr>
              <p:cNvPr id="80" name="Object 2">
                <a:extLst>
                  <a:ext uri="{FF2B5EF4-FFF2-40B4-BE49-F238E27FC236}">
                    <a16:creationId xmlns:a16="http://schemas.microsoft.com/office/drawing/2014/main" id="{2A4A3E6C-612A-47CC-2E57-83095B937A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393573"/>
                  </p:ext>
                </p:extLst>
              </p:nvPr>
            </p:nvGraphicFramePr>
            <p:xfrm>
              <a:off x="1706" y="2251"/>
              <a:ext cx="473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1" imgW="7023100" imgH="4102100" progId="Equation.DSMT4">
                      <p:embed/>
                    </p:oleObj>
                  </mc:Choice>
                  <mc:Fallback>
                    <p:oleObj name="Equation" r:id="rId41" imgW="7023100" imgH="41021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6" y="2251"/>
                            <a:ext cx="473" cy="2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33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107763" dir="135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1" name="Text Box 122">
                <a:extLst>
                  <a:ext uri="{FF2B5EF4-FFF2-40B4-BE49-F238E27FC236}">
                    <a16:creationId xmlns:a16="http://schemas.microsoft.com/office/drawing/2014/main" id="{BC62C14F-C762-562C-339F-58D549E797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" y="2289"/>
                <a:ext cx="55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明纹</a:t>
                </a:r>
              </a:p>
            </p:txBody>
          </p:sp>
        </p:grpSp>
        <p:grpSp>
          <p:nvGrpSpPr>
            <p:cNvPr id="83" name="Group 124">
              <a:extLst>
                <a:ext uri="{FF2B5EF4-FFF2-40B4-BE49-F238E27FC236}">
                  <a16:creationId xmlns:a16="http://schemas.microsoft.com/office/drawing/2014/main" id="{BBC261A8-B2E0-6961-D5F5-15C774D319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7346" y="8820620"/>
              <a:ext cx="2278063" cy="768350"/>
              <a:chOff x="1701" y="3294"/>
              <a:chExt cx="1435" cy="484"/>
            </a:xfrm>
          </p:grpSpPr>
          <p:sp>
            <p:nvSpPr>
              <p:cNvPr id="84" name="Text Box 125">
                <a:extLst>
                  <a:ext uri="{FF2B5EF4-FFF2-40B4-BE49-F238E27FC236}">
                    <a16:creationId xmlns:a16="http://schemas.microsoft.com/office/drawing/2014/main" id="{B9D94378-4C9F-4D58-3A1C-BAEF6D938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9" y="3430"/>
                <a:ext cx="50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50000"/>
                  </a:spcBef>
                  <a:spcAft>
                    <a:spcPct val="0"/>
                  </a:spcAft>
                  <a:defRPr kumimoji="1" sz="2000">
                    <a:solidFill>
                      <a:srgbClr val="0070C0"/>
                    </a:solidFill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暗纹</a:t>
                </a:r>
              </a:p>
            </p:txBody>
          </p:sp>
          <p:graphicFrame>
            <p:nvGraphicFramePr>
              <p:cNvPr id="86" name="Object 1">
                <a:extLst>
                  <a:ext uri="{FF2B5EF4-FFF2-40B4-BE49-F238E27FC236}">
                    <a16:creationId xmlns:a16="http://schemas.microsoft.com/office/drawing/2014/main" id="{1A1E612E-BD5A-7EA3-DDFC-DF4AA8E364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01" y="3294"/>
              <a:ext cx="907" cy="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3" imgW="16967200" imgH="9067800" progId="Equation.3">
                      <p:embed/>
                    </p:oleObj>
                  </mc:Choice>
                  <mc:Fallback>
                    <p:oleObj name="公式" r:id="rId43" imgW="16967200" imgH="9067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1" y="3294"/>
                            <a:ext cx="907" cy="4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88" name="Object 42">
            <a:extLst>
              <a:ext uri="{FF2B5EF4-FFF2-40B4-BE49-F238E27FC236}">
                <a16:creationId xmlns:a16="http://schemas.microsoft.com/office/drawing/2014/main" id="{B8E6F3AF-0EB5-875D-9911-BB9197AF6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318910"/>
              </p:ext>
            </p:extLst>
          </p:nvPr>
        </p:nvGraphicFramePr>
        <p:xfrm>
          <a:off x="1616472" y="3507051"/>
          <a:ext cx="20447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044440" imgH="787320" progId="Equation.DSMT4">
                  <p:embed/>
                </p:oleObj>
              </mc:Choice>
              <mc:Fallback>
                <p:oleObj name="Equation" r:id="rId45" imgW="20444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472" y="3507051"/>
                        <a:ext cx="20447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35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" name="图片 86">
            <a:extLst>
              <a:ext uri="{FF2B5EF4-FFF2-40B4-BE49-F238E27FC236}">
                <a16:creationId xmlns:a16="http://schemas.microsoft.com/office/drawing/2014/main" id="{728919E4-6F60-0967-AE7A-A66613B1AB39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68214" t="50000" r="5238" b="25000"/>
          <a:stretch/>
        </p:blipFill>
        <p:spPr>
          <a:xfrm>
            <a:off x="8638834" y="5695537"/>
            <a:ext cx="2970553" cy="10743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411AE70-C6E7-1F5A-378E-857D5C69B8E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48481" y="107766"/>
            <a:ext cx="107061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57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utoUpdateAnimBg="0"/>
      <p:bldP spid="108" grpId="0" autoUpdateAnimBg="0"/>
      <p:bldP spid="112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0"/>
          <a:stretch/>
        </p:blipFill>
        <p:spPr bwMode="auto">
          <a:xfrm>
            <a:off x="167141" y="1012800"/>
            <a:ext cx="14344782" cy="131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5D8E6B-90EB-6EA0-3059-18247211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9441"/>
            <a:ext cx="11777368" cy="23904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36AA39-E647-5E89-7DAE-9127461B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" y="107766"/>
            <a:ext cx="107061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313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36AA39-E647-5E89-7DAE-9127461B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1" y="107766"/>
            <a:ext cx="107061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0CB2A8-16F8-7BD7-1F59-6AF458833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05" r="69792" b="17069"/>
          <a:stretch/>
        </p:blipFill>
        <p:spPr>
          <a:xfrm>
            <a:off x="4060031" y="3603715"/>
            <a:ext cx="3683000" cy="2622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DB0C40-F5D5-4F06-DFAA-F9F1E658C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80"/>
          <a:stretch/>
        </p:blipFill>
        <p:spPr>
          <a:xfrm>
            <a:off x="0" y="1214777"/>
            <a:ext cx="12192000" cy="22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30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3DEC0F4-F762-F3F9-5D53-F0D2C109CF45}"/>
              </a:ext>
            </a:extLst>
          </p:cNvPr>
          <p:cNvSpPr/>
          <p:nvPr/>
        </p:nvSpPr>
        <p:spPr>
          <a:xfrm>
            <a:off x="2011903" y="1736819"/>
            <a:ext cx="412819" cy="9126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0DD1F9E-F2F6-738A-B4C7-3EC2E67B9CE7}"/>
              </a:ext>
            </a:extLst>
          </p:cNvPr>
          <p:cNvGrpSpPr>
            <a:grpSpLocks/>
          </p:cNvGrpSpPr>
          <p:nvPr/>
        </p:nvGrpSpPr>
        <p:grpSpPr bwMode="auto">
          <a:xfrm>
            <a:off x="8146192" y="2921395"/>
            <a:ext cx="3349626" cy="1387475"/>
            <a:chOff x="2978" y="905"/>
            <a:chExt cx="2110" cy="874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D229A718-A039-FA3B-4429-ECDA5BCA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88"/>
              <a:ext cx="2016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2E2C13A2-B037-CBBC-0BC7-65C7BCE242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34067">
              <a:off x="2978" y="905"/>
              <a:ext cx="2016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" name="Object 7">
              <a:extLst>
                <a:ext uri="{FF2B5EF4-FFF2-40B4-BE49-F238E27FC236}">
                  <a16:creationId xmlns:a16="http://schemas.microsoft.com/office/drawing/2014/main" id="{D4CCC438-6A0C-52F7-CE12-5571D06E65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1" y="1076"/>
            <a:ext cx="29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15640" imgH="317160" progId="Equation.DSMT4">
                    <p:embed/>
                  </p:oleObj>
                </mc:Choice>
                <mc:Fallback>
                  <p:oleObj name="Equation" r:id="rId3" imgW="215640" imgH="317160" progId="Equation.DSMT4">
                    <p:embed/>
                    <p:pic>
                      <p:nvPicPr>
                        <p:cNvPr id="7" name="Object 7">
                          <a:extLst>
                            <a:ext uri="{FF2B5EF4-FFF2-40B4-BE49-F238E27FC236}">
                              <a16:creationId xmlns:a16="http://schemas.microsoft.com/office/drawing/2014/main" id="{D4CCC438-6A0C-52F7-CE12-5571D06E659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1" y="1076"/>
                          <a:ext cx="296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>
              <a:extLst>
                <a:ext uri="{FF2B5EF4-FFF2-40B4-BE49-F238E27FC236}">
                  <a16:creationId xmlns:a16="http://schemas.microsoft.com/office/drawing/2014/main" id="{0714D265-A44F-27FC-D2D8-DE12EA2B1E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1440"/>
            <a:ext cx="29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15640" imgH="317160" progId="Equation.3">
                    <p:embed/>
                  </p:oleObj>
                </mc:Choice>
                <mc:Fallback>
                  <p:oleObj name="公式" r:id="rId5" imgW="215640" imgH="317160" progId="Equation.3">
                    <p:embed/>
                    <p:pic>
                      <p:nvPicPr>
                        <p:cNvPr id="8" name="Object 8">
                          <a:extLst>
                            <a:ext uri="{FF2B5EF4-FFF2-40B4-BE49-F238E27FC236}">
                              <a16:creationId xmlns:a16="http://schemas.microsoft.com/office/drawing/2014/main" id="{0714D265-A44F-27FC-D2D8-DE12EA2B1EA9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440"/>
                          <a:ext cx="296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52FA389-1777-342D-1BD3-C27F9BC8A5B5}"/>
              </a:ext>
            </a:extLst>
          </p:cNvPr>
          <p:cNvGrpSpPr>
            <a:grpSpLocks/>
          </p:cNvGrpSpPr>
          <p:nvPr/>
        </p:nvGrpSpPr>
        <p:grpSpPr bwMode="auto">
          <a:xfrm>
            <a:off x="10728144" y="3265481"/>
            <a:ext cx="457200" cy="457200"/>
            <a:chOff x="4752" y="672"/>
            <a:chExt cx="288" cy="288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A794416-BE00-EA4B-2007-8055F474F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672"/>
              <a:ext cx="288" cy="288"/>
            </a:xfrm>
            <a:prstGeom prst="wedgeRectCallout">
              <a:avLst>
                <a:gd name="adj1" fmla="val -140454"/>
                <a:gd name="adj2" fmla="val 36993"/>
              </a:avLst>
            </a:prstGeom>
            <a:gradFill rotWithShape="0">
              <a:gsLst>
                <a:gs pos="0">
                  <a:srgbClr val="FCDCED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" name="Object 11">
              <a:extLst>
                <a:ext uri="{FF2B5EF4-FFF2-40B4-BE49-F238E27FC236}">
                  <a16:creationId xmlns:a16="http://schemas.microsoft.com/office/drawing/2014/main" id="{578F09AB-688F-ACC8-25BB-2784A6E91E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" y="719"/>
            <a:ext cx="240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77480" imgH="190440" progId="Equation.3">
                    <p:embed/>
                  </p:oleObj>
                </mc:Choice>
                <mc:Fallback>
                  <p:oleObj name="公式" r:id="rId6" imgW="177480" imgH="190440" progId="Equation.3">
                    <p:embed/>
                    <p:pic>
                      <p:nvPicPr>
                        <p:cNvPr id="11" name="Object 11">
                          <a:extLst>
                            <a:ext uri="{FF2B5EF4-FFF2-40B4-BE49-F238E27FC236}">
                              <a16:creationId xmlns:a16="http://schemas.microsoft.com/office/drawing/2014/main" id="{578F09AB-688F-ACC8-25BB-2784A6E91EAD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719"/>
                          <a:ext cx="240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D9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Line 62">
            <a:extLst>
              <a:ext uri="{FF2B5EF4-FFF2-40B4-BE49-F238E27FC236}">
                <a16:creationId xmlns:a16="http://schemas.microsoft.com/office/drawing/2014/main" id="{F23D3A34-1F86-BDCC-B921-6AD84F470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7016" y="2475307"/>
            <a:ext cx="0" cy="1371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Line 63">
            <a:extLst>
              <a:ext uri="{FF2B5EF4-FFF2-40B4-BE49-F238E27FC236}">
                <a16:creationId xmlns:a16="http://schemas.microsoft.com/office/drawing/2014/main" id="{93246716-418C-4C8A-294A-5ECF4F98BC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97901" y="2436099"/>
            <a:ext cx="0" cy="934801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Line 64">
            <a:extLst>
              <a:ext uri="{FF2B5EF4-FFF2-40B4-BE49-F238E27FC236}">
                <a16:creationId xmlns:a16="http://schemas.microsoft.com/office/drawing/2014/main" id="{612A93B6-3EF1-1B6D-F077-FE657388CC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71816" y="2551507"/>
            <a:ext cx="0" cy="1295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Group 81">
            <a:extLst>
              <a:ext uri="{FF2B5EF4-FFF2-40B4-BE49-F238E27FC236}">
                <a16:creationId xmlns:a16="http://schemas.microsoft.com/office/drawing/2014/main" id="{8836A6E1-0A89-7D86-3E3C-B4C57699D345}"/>
              </a:ext>
            </a:extLst>
          </p:cNvPr>
          <p:cNvGrpSpPr>
            <a:grpSpLocks/>
          </p:cNvGrpSpPr>
          <p:nvPr/>
        </p:nvGrpSpPr>
        <p:grpSpPr bwMode="auto">
          <a:xfrm>
            <a:off x="-2788095" y="1994450"/>
            <a:ext cx="0" cy="1474789"/>
            <a:chOff x="4416" y="1248"/>
            <a:chExt cx="0" cy="929"/>
          </a:xfrm>
        </p:grpSpPr>
        <p:sp>
          <p:nvSpPr>
            <p:cNvPr id="17" name="Line 83">
              <a:extLst>
                <a:ext uri="{FF2B5EF4-FFF2-40B4-BE49-F238E27FC236}">
                  <a16:creationId xmlns:a16="http://schemas.microsoft.com/office/drawing/2014/main" id="{A46DEE58-32E6-C3E8-149A-CA12FF61B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248"/>
              <a:ext cx="0" cy="24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84">
              <a:extLst>
                <a:ext uri="{FF2B5EF4-FFF2-40B4-BE49-F238E27FC236}">
                  <a16:creationId xmlns:a16="http://schemas.microsoft.com/office/drawing/2014/main" id="{E8064BA5-E0B4-B49C-C67E-776A6C1AF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937"/>
              <a:ext cx="0" cy="24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8" name="Group 96">
            <a:extLst>
              <a:ext uri="{FF2B5EF4-FFF2-40B4-BE49-F238E27FC236}">
                <a16:creationId xmlns:a16="http://schemas.microsoft.com/office/drawing/2014/main" id="{AEA842D7-E842-2DF4-727C-86ACB895618B}"/>
              </a:ext>
            </a:extLst>
          </p:cNvPr>
          <p:cNvGrpSpPr>
            <a:grpSpLocks/>
          </p:cNvGrpSpPr>
          <p:nvPr/>
        </p:nvGrpSpPr>
        <p:grpSpPr bwMode="auto">
          <a:xfrm>
            <a:off x="8094774" y="5064040"/>
            <a:ext cx="3558514" cy="1158875"/>
            <a:chOff x="2814" y="894"/>
            <a:chExt cx="2946" cy="730"/>
          </a:xfrm>
        </p:grpSpPr>
        <p:grpSp>
          <p:nvGrpSpPr>
            <p:cNvPr id="39" name="Group 55">
              <a:extLst>
                <a:ext uri="{FF2B5EF4-FFF2-40B4-BE49-F238E27FC236}">
                  <a16:creationId xmlns:a16="http://schemas.microsoft.com/office/drawing/2014/main" id="{A62A85D0-F28F-A888-8E78-F26A69ECC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94"/>
              <a:ext cx="2946" cy="730"/>
              <a:chOff x="576" y="2304"/>
              <a:chExt cx="3264" cy="723"/>
            </a:xfrm>
          </p:grpSpPr>
          <p:sp>
            <p:nvSpPr>
              <p:cNvPr id="49" name="Line 56">
                <a:extLst>
                  <a:ext uri="{FF2B5EF4-FFF2-40B4-BE49-F238E27FC236}">
                    <a16:creationId xmlns:a16="http://schemas.microsoft.com/office/drawing/2014/main" id="{9EA8D697-218E-7330-3038-FCD675716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2256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reeform 57">
                <a:extLst>
                  <a:ext uri="{FF2B5EF4-FFF2-40B4-BE49-F238E27FC236}">
                    <a16:creationId xmlns:a16="http://schemas.microsoft.com/office/drawing/2014/main" id="{26D4D220-CBA9-5020-1D6F-CDF22530D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304"/>
                <a:ext cx="3264" cy="720"/>
              </a:xfrm>
              <a:custGeom>
                <a:avLst/>
                <a:gdLst>
                  <a:gd name="T0" fmla="*/ 2304 w 3264"/>
                  <a:gd name="T1" fmla="*/ 0 h 720"/>
                  <a:gd name="T2" fmla="*/ 0 w 3264"/>
                  <a:gd name="T3" fmla="*/ 528 h 720"/>
                  <a:gd name="T4" fmla="*/ 1008 w 3264"/>
                  <a:gd name="T5" fmla="*/ 720 h 720"/>
                  <a:gd name="T6" fmla="*/ 3264 w 3264"/>
                  <a:gd name="T7" fmla="*/ 192 h 720"/>
                  <a:gd name="T8" fmla="*/ 2304 w 3264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4" h="720">
                    <a:moveTo>
                      <a:pt x="2304" y="0"/>
                    </a:moveTo>
                    <a:lnTo>
                      <a:pt x="0" y="528"/>
                    </a:lnTo>
                    <a:lnTo>
                      <a:pt x="1008" y="720"/>
                    </a:lnTo>
                    <a:lnTo>
                      <a:pt x="3264" y="192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58">
                <a:extLst>
                  <a:ext uri="{FF2B5EF4-FFF2-40B4-BE49-F238E27FC236}">
                    <a16:creationId xmlns:a16="http://schemas.microsoft.com/office/drawing/2014/main" id="{CFD9628F-C982-4628-E9D0-F95627464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0" y="2496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52" name="Object 59">
                <a:extLst>
                  <a:ext uri="{FF2B5EF4-FFF2-40B4-BE49-F238E27FC236}">
                    <a16:creationId xmlns:a16="http://schemas.microsoft.com/office/drawing/2014/main" id="{3945214B-809A-4CF0-887C-D7BFA1F85D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3" y="2845"/>
              <a:ext cx="257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15640" imgH="291960" progId="Equation.DSMT4">
                      <p:embed/>
                    </p:oleObj>
                  </mc:Choice>
                  <mc:Fallback>
                    <p:oleObj name="Equation" r:id="rId8" imgW="215640" imgH="291960" progId="Equation.DSMT4">
                      <p:embed/>
                      <p:pic>
                        <p:nvPicPr>
                          <p:cNvPr id="52" name="Object 59">
                            <a:extLst>
                              <a:ext uri="{FF2B5EF4-FFF2-40B4-BE49-F238E27FC236}">
                                <a16:creationId xmlns:a16="http://schemas.microsoft.com/office/drawing/2014/main" id="{3945214B-809A-4CF0-887C-D7BFA1F85D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3" y="2845"/>
                            <a:ext cx="257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" name="Text Box 60">
                <a:extLst>
                  <a:ext uri="{FF2B5EF4-FFF2-40B4-BE49-F238E27FC236}">
                    <a16:creationId xmlns:a16="http://schemas.microsoft.com/office/drawing/2014/main" id="{4F0759B4-940F-222D-9DD9-09CD62BD5F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2496"/>
                <a:ext cx="240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i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41" name="Line 68">
              <a:extLst>
                <a:ext uri="{FF2B5EF4-FFF2-40B4-BE49-F238E27FC236}">
                  <a16:creationId xmlns:a16="http://schemas.microsoft.com/office/drawing/2014/main" id="{0D332C0F-3DF3-45CD-80F7-37DE606C3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1298"/>
              <a:ext cx="0" cy="31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69">
              <a:extLst>
                <a:ext uri="{FF2B5EF4-FFF2-40B4-BE49-F238E27FC236}">
                  <a16:creationId xmlns:a16="http://schemas.microsoft.com/office/drawing/2014/main" id="{908631ED-3C43-72F5-95BB-5403B3D80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" y="1281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3" name="Line 85">
              <a:extLst>
                <a:ext uri="{FF2B5EF4-FFF2-40B4-BE49-F238E27FC236}">
                  <a16:creationId xmlns:a16="http://schemas.microsoft.com/office/drawing/2014/main" id="{B2165827-6D39-C5D3-BE43-ADC22EE0A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9" y="1072"/>
              <a:ext cx="2041" cy="5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B856F4E-2483-4D6B-FF32-190F4F40296F}"/>
              </a:ext>
            </a:extLst>
          </p:cNvPr>
          <p:cNvSpPr/>
          <p:nvPr/>
        </p:nvSpPr>
        <p:spPr>
          <a:xfrm>
            <a:off x="11257123" y="2913458"/>
            <a:ext cx="185932" cy="9438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5" name="Object 59">
            <a:extLst>
              <a:ext uri="{FF2B5EF4-FFF2-40B4-BE49-F238E27FC236}">
                <a16:creationId xmlns:a16="http://schemas.microsoft.com/office/drawing/2014/main" id="{99D29C30-8CFC-DCBD-FC2A-17C5E7740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55969" y="4385071"/>
          <a:ext cx="24574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76440" imgH="368280" progId="Equation.DSMT4">
                  <p:embed/>
                </p:oleObj>
              </mc:Choice>
              <mc:Fallback>
                <p:oleObj name="Equation" r:id="rId10" imgW="2476440" imgH="368280" progId="Equation.DSMT4">
                  <p:embed/>
                  <p:pic>
                    <p:nvPicPr>
                      <p:cNvPr id="55" name="Object 59">
                        <a:extLst>
                          <a:ext uri="{FF2B5EF4-FFF2-40B4-BE49-F238E27FC236}">
                            <a16:creationId xmlns:a16="http://schemas.microsoft.com/office/drawing/2014/main" id="{99D29C30-8CFC-DCBD-FC2A-17C5E7740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5969" y="4385071"/>
                        <a:ext cx="245745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5">
            <a:extLst>
              <a:ext uri="{FF2B5EF4-FFF2-40B4-BE49-F238E27FC236}">
                <a16:creationId xmlns:a16="http://schemas.microsoft.com/office/drawing/2014/main" id="{1999DFE4-6438-921B-B6BE-50A93BD404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3806" y="1481062"/>
          <a:ext cx="4951413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952880" imgH="1536480" progId="Equation.DSMT4">
                  <p:embed/>
                </p:oleObj>
              </mc:Choice>
              <mc:Fallback>
                <p:oleObj name="Equation" r:id="rId12" imgW="4952880" imgH="1536480" progId="Equation.DSMT4">
                  <p:embed/>
                  <p:pic>
                    <p:nvPicPr>
                      <p:cNvPr id="57" name="Object 55">
                        <a:extLst>
                          <a:ext uri="{FF2B5EF4-FFF2-40B4-BE49-F238E27FC236}">
                            <a16:creationId xmlns:a16="http://schemas.microsoft.com/office/drawing/2014/main" id="{1999DFE4-6438-921B-B6BE-50A93BD404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806" y="1481062"/>
                        <a:ext cx="4951413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5">
            <a:extLst>
              <a:ext uri="{FF2B5EF4-FFF2-40B4-BE49-F238E27FC236}">
                <a16:creationId xmlns:a16="http://schemas.microsoft.com/office/drawing/2014/main" id="{CC6067C5-2EFF-4D2C-B469-0E79D1CE5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073" y="1760467"/>
          <a:ext cx="18272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828800" imgH="888840" progId="Equation.DSMT4">
                  <p:embed/>
                </p:oleObj>
              </mc:Choice>
              <mc:Fallback>
                <p:oleObj name="Equation" r:id="rId14" imgW="1828800" imgH="888840" progId="Equation.DSMT4">
                  <p:embed/>
                  <p:pic>
                    <p:nvPicPr>
                      <p:cNvPr id="56" name="Object 35">
                        <a:extLst>
                          <a:ext uri="{FF2B5EF4-FFF2-40B4-BE49-F238E27FC236}">
                            <a16:creationId xmlns:a16="http://schemas.microsoft.com/office/drawing/2014/main" id="{CC6067C5-2EFF-4D2C-B469-0E79D1CE5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073" y="1760467"/>
                        <a:ext cx="18272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35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90">
            <a:extLst>
              <a:ext uri="{FF2B5EF4-FFF2-40B4-BE49-F238E27FC236}">
                <a16:creationId xmlns:a16="http://schemas.microsoft.com/office/drawing/2014/main" id="{ACB4D720-5315-7F54-7DA5-F972DA48CD44}"/>
              </a:ext>
            </a:extLst>
          </p:cNvPr>
          <p:cNvGrpSpPr>
            <a:grpSpLocks/>
          </p:cNvGrpSpPr>
          <p:nvPr/>
        </p:nvGrpSpPr>
        <p:grpSpPr bwMode="auto">
          <a:xfrm>
            <a:off x="8273831" y="1088949"/>
            <a:ext cx="3124200" cy="838200"/>
            <a:chOff x="3397" y="663"/>
            <a:chExt cx="1968" cy="528"/>
          </a:xfrm>
        </p:grpSpPr>
        <p:sp>
          <p:nvSpPr>
            <p:cNvPr id="64" name="Line 91">
              <a:extLst>
                <a:ext uri="{FF2B5EF4-FFF2-40B4-BE49-F238E27FC236}">
                  <a16:creationId xmlns:a16="http://schemas.microsoft.com/office/drawing/2014/main" id="{B5E39909-C755-CD8F-A034-A9BC640DC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5" name="Line 92">
              <a:extLst>
                <a:ext uri="{FF2B5EF4-FFF2-40B4-BE49-F238E27FC236}">
                  <a16:creationId xmlns:a16="http://schemas.microsoft.com/office/drawing/2014/main" id="{DEBCA82B-AB9E-8FFF-EA4A-64AA2FB22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Line 93">
              <a:extLst>
                <a:ext uri="{FF2B5EF4-FFF2-40B4-BE49-F238E27FC236}">
                  <a16:creationId xmlns:a16="http://schemas.microsoft.com/office/drawing/2014/main" id="{FBD373C5-B362-0689-37BC-0E2B90F4B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Line 94">
              <a:extLst>
                <a:ext uri="{FF2B5EF4-FFF2-40B4-BE49-F238E27FC236}">
                  <a16:creationId xmlns:a16="http://schemas.microsoft.com/office/drawing/2014/main" id="{8CB4F1B4-082E-6E25-C11A-0D9123E7E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5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Line 95">
              <a:extLst>
                <a:ext uri="{FF2B5EF4-FFF2-40B4-BE49-F238E27FC236}">
                  <a16:creationId xmlns:a16="http://schemas.microsoft.com/office/drawing/2014/main" id="{A912E2E3-2E8E-0B63-4987-1FE1D6D18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3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Line 96">
              <a:extLst>
                <a:ext uri="{FF2B5EF4-FFF2-40B4-BE49-F238E27FC236}">
                  <a16:creationId xmlns:a16="http://schemas.microsoft.com/office/drawing/2014/main" id="{25EC3F3B-01B2-91A2-39A0-B64AE5430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0" name="Line 97">
              <a:extLst>
                <a:ext uri="{FF2B5EF4-FFF2-40B4-BE49-F238E27FC236}">
                  <a16:creationId xmlns:a16="http://schemas.microsoft.com/office/drawing/2014/main" id="{8C6E7E9C-0853-A3D2-C671-7CB3E7C4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5" y="663"/>
              <a:ext cx="0" cy="528"/>
            </a:xfrm>
            <a:prstGeom prst="lin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1" name="Object 98">
              <a:extLst>
                <a:ext uri="{FF2B5EF4-FFF2-40B4-BE49-F238E27FC236}">
                  <a16:creationId xmlns:a16="http://schemas.microsoft.com/office/drawing/2014/main" id="{0BD88CA8-043F-5425-368E-4B4DEE0FBB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8" y="670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04560" imgH="380880" progId="Equation.DSMT4">
                    <p:embed/>
                  </p:oleObj>
                </mc:Choice>
                <mc:Fallback>
                  <p:oleObj name="Equation" r:id="rId16" imgW="304560" imgH="380880" progId="Equation.DSMT4">
                    <p:embed/>
                    <p:pic>
                      <p:nvPicPr>
                        <p:cNvPr id="71" name="Object 98">
                          <a:extLst>
                            <a:ext uri="{FF2B5EF4-FFF2-40B4-BE49-F238E27FC236}">
                              <a16:creationId xmlns:a16="http://schemas.microsoft.com/office/drawing/2014/main" id="{0BD88CA8-043F-5425-368E-4B4DEE0FBB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" y="670"/>
                          <a:ext cx="19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" name="Object 59">
            <a:extLst>
              <a:ext uri="{FF2B5EF4-FFF2-40B4-BE49-F238E27FC236}">
                <a16:creationId xmlns:a16="http://schemas.microsoft.com/office/drawing/2014/main" id="{62F3992B-09DE-964B-B801-1EE1C0CED7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6010" y="3562506"/>
          <a:ext cx="214925" cy="29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15640" imgH="291960" progId="Equation.DSMT4">
                  <p:embed/>
                </p:oleObj>
              </mc:Choice>
              <mc:Fallback>
                <p:oleObj name="Equation" r:id="rId18" imgW="215640" imgH="291960" progId="Equation.DSMT4">
                  <p:embed/>
                  <p:pic>
                    <p:nvPicPr>
                      <p:cNvPr id="72" name="Object 59">
                        <a:extLst>
                          <a:ext uri="{FF2B5EF4-FFF2-40B4-BE49-F238E27FC236}">
                            <a16:creationId xmlns:a16="http://schemas.microsoft.com/office/drawing/2014/main" id="{62F3992B-09DE-964B-B801-1EE1C0CED7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6010" y="3562506"/>
                        <a:ext cx="214925" cy="291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429B340-94B6-3394-B265-026247538113}"/>
              </a:ext>
            </a:extLst>
          </p:cNvPr>
          <p:cNvSpPr/>
          <p:nvPr/>
        </p:nvSpPr>
        <p:spPr>
          <a:xfrm>
            <a:off x="7647437" y="714782"/>
            <a:ext cx="4459835" cy="57613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Group 84">
            <a:extLst>
              <a:ext uri="{FF2B5EF4-FFF2-40B4-BE49-F238E27FC236}">
                <a16:creationId xmlns:a16="http://schemas.microsoft.com/office/drawing/2014/main" id="{0E5C0549-8563-74A7-E4A7-D49F59CF08D7}"/>
              </a:ext>
            </a:extLst>
          </p:cNvPr>
          <p:cNvGrpSpPr>
            <a:grpSpLocks/>
          </p:cNvGrpSpPr>
          <p:nvPr/>
        </p:nvGrpSpPr>
        <p:grpSpPr bwMode="auto">
          <a:xfrm>
            <a:off x="399227" y="2946753"/>
            <a:ext cx="6948903" cy="960438"/>
            <a:chOff x="1425" y="3469"/>
            <a:chExt cx="5906" cy="605"/>
          </a:xfrm>
        </p:grpSpPr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B9A189EA-5B67-1DD4-6A50-FEB48B686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" y="3469"/>
              <a:ext cx="5906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一定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    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厚度相同的地方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光程差相同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对应同一级条纹 </a:t>
              </a:r>
              <a:r>
                <a:rPr kumimoji="1" lang="en-US" altLang="zh-CN" sz="2000" b="1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—— </a:t>
              </a:r>
              <a:r>
                <a:rPr kumimoji="1" lang="zh-CN" altLang="en-US" sz="2000" b="1" dirty="0">
                  <a:solidFill>
                    <a:srgbClr val="0070C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等厚干涉</a:t>
              </a:r>
              <a:endParaRPr kumimoji="1"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8" name="Object 79">
              <a:extLst>
                <a:ext uri="{FF2B5EF4-FFF2-40B4-BE49-F238E27FC236}">
                  <a16:creationId xmlns:a16="http://schemas.microsoft.com/office/drawing/2014/main" id="{07C635C3-2EDC-47E7-C54D-7345B8865C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5" y="3543"/>
            <a:ext cx="70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825480" imgH="342720" progId="Equation.DSMT4">
                    <p:embed/>
                  </p:oleObj>
                </mc:Choice>
                <mc:Fallback>
                  <p:oleObj name="Equation" r:id="rId19" imgW="825480" imgH="342720" progId="Equation.DSMT4">
                    <p:embed/>
                    <p:pic>
                      <p:nvPicPr>
                        <p:cNvPr id="78" name="Object 79">
                          <a:extLst>
                            <a:ext uri="{FF2B5EF4-FFF2-40B4-BE49-F238E27FC236}">
                              <a16:creationId xmlns:a16="http://schemas.microsoft.com/office/drawing/2014/main" id="{07C635C3-2EDC-47E7-C54D-7345B8865C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5" y="3543"/>
                          <a:ext cx="70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5" name="Group 96">
            <a:extLst>
              <a:ext uri="{FF2B5EF4-FFF2-40B4-BE49-F238E27FC236}">
                <a16:creationId xmlns:a16="http://schemas.microsoft.com/office/drawing/2014/main" id="{E8D1EF6F-B8C7-8047-6552-3A77DACA7626}"/>
              </a:ext>
            </a:extLst>
          </p:cNvPr>
          <p:cNvGrpSpPr>
            <a:grpSpLocks/>
          </p:cNvGrpSpPr>
          <p:nvPr/>
        </p:nvGrpSpPr>
        <p:grpSpPr bwMode="auto">
          <a:xfrm>
            <a:off x="8087905" y="5059185"/>
            <a:ext cx="3558514" cy="1154113"/>
            <a:chOff x="2814" y="894"/>
            <a:chExt cx="2946" cy="727"/>
          </a:xfrm>
        </p:grpSpPr>
        <p:sp>
          <p:nvSpPr>
            <p:cNvPr id="97" name="Freeform 57">
              <a:extLst>
                <a:ext uri="{FF2B5EF4-FFF2-40B4-BE49-F238E27FC236}">
                  <a16:creationId xmlns:a16="http://schemas.microsoft.com/office/drawing/2014/main" id="{FDFE9ECB-EA62-6F70-6F46-CFB7D34F5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894"/>
              <a:ext cx="2946" cy="727"/>
            </a:xfrm>
            <a:custGeom>
              <a:avLst/>
              <a:gdLst>
                <a:gd name="T0" fmla="*/ 2304 w 3264"/>
                <a:gd name="T1" fmla="*/ 0 h 720"/>
                <a:gd name="T2" fmla="*/ 0 w 3264"/>
                <a:gd name="T3" fmla="*/ 528 h 720"/>
                <a:gd name="T4" fmla="*/ 1008 w 3264"/>
                <a:gd name="T5" fmla="*/ 720 h 720"/>
                <a:gd name="T6" fmla="*/ 3264 w 3264"/>
                <a:gd name="T7" fmla="*/ 192 h 720"/>
                <a:gd name="T8" fmla="*/ 2304 w 3264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4" h="720">
                  <a:moveTo>
                    <a:pt x="2304" y="0"/>
                  </a:moveTo>
                  <a:lnTo>
                    <a:pt x="0" y="528"/>
                  </a:lnTo>
                  <a:lnTo>
                    <a:pt x="1008" y="720"/>
                  </a:lnTo>
                  <a:lnTo>
                    <a:pt x="3264" y="192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969696"/>
            </a:solidFill>
            <a:ln w="3810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7" name="Group 61">
              <a:extLst>
                <a:ext uri="{FF2B5EF4-FFF2-40B4-BE49-F238E27FC236}">
                  <a16:creationId xmlns:a16="http://schemas.microsoft.com/office/drawing/2014/main" id="{BFE76D24-0CED-BEE9-8266-A1FF0B751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" y="938"/>
              <a:ext cx="2513" cy="630"/>
              <a:chOff x="1584" y="2304"/>
              <a:chExt cx="2784" cy="624"/>
            </a:xfrm>
          </p:grpSpPr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2DFF0438-1F5E-E695-9D13-DB20E0EC9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2688"/>
                <a:ext cx="1152" cy="240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314E6C0D-5C56-5936-B7DB-9A43358AA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" y="2304"/>
                <a:ext cx="1104" cy="240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23209351-AFF5-77CF-7238-42BEC9D33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2400"/>
                <a:ext cx="1152" cy="240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Freeform 65">
                <a:extLst>
                  <a:ext uri="{FF2B5EF4-FFF2-40B4-BE49-F238E27FC236}">
                    <a16:creationId xmlns:a16="http://schemas.microsoft.com/office/drawing/2014/main" id="{ED8DA0AD-BC41-D82F-2181-6805A91C9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496"/>
                <a:ext cx="1200" cy="209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66">
                <a:extLst>
                  <a:ext uri="{FF2B5EF4-FFF2-40B4-BE49-F238E27FC236}">
                    <a16:creationId xmlns:a16="http://schemas.microsoft.com/office/drawing/2014/main" id="{CBB1BD45-810D-97CA-6D6F-DD1CB2DED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2592"/>
                <a:ext cx="1152" cy="240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A15777B7-D5CE-874A-D1B9-3144412E8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9" y="1072"/>
              <a:ext cx="2041" cy="5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Text Box 31">
            <a:extLst>
              <a:ext uri="{FF2B5EF4-FFF2-40B4-BE49-F238E27FC236}">
                <a16:creationId xmlns:a16="http://schemas.microsoft.com/office/drawing/2014/main" id="{49053507-22C6-8BA1-59CE-5FB5D68F3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22" y="4174203"/>
            <a:ext cx="26732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劈尖干涉条纹特点：</a:t>
            </a:r>
            <a:endParaRPr lang="zh-CN" altLang="en-US" sz="200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Text Box 31">
            <a:extLst>
              <a:ext uri="{FF2B5EF4-FFF2-40B4-BE49-F238E27FC236}">
                <a16:creationId xmlns:a16="http://schemas.microsoft.com/office/drawing/2014/main" id="{C5987BBC-90D0-D49F-DCD0-3F61B0EC3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74" y="5404200"/>
            <a:ext cx="68494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en-US" altLang="zh-CN" sz="20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越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越大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条纹级次沿薄膜厚度增加的方向递增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Text Box 31">
            <a:extLst>
              <a:ext uri="{FF2B5EF4-FFF2-40B4-BE49-F238E27FC236}">
                <a16:creationId xmlns:a16="http://schemas.microsoft.com/office/drawing/2014/main" id="{8A67D750-328A-C7CE-1D87-ED6EDC7C1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74" y="4743365"/>
            <a:ext cx="55981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一组平行劈楞的明暗相间的直条纹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E017BD1-385A-6D9A-37C2-CF083A99771B}"/>
              </a:ext>
            </a:extLst>
          </p:cNvPr>
          <p:cNvGrpSpPr/>
          <p:nvPr/>
        </p:nvGrpSpPr>
        <p:grpSpPr>
          <a:xfrm>
            <a:off x="822974" y="5966573"/>
            <a:ext cx="4905742" cy="609600"/>
            <a:chOff x="860358" y="5242481"/>
            <a:chExt cx="4905742" cy="609600"/>
          </a:xfrm>
        </p:grpSpPr>
        <p:sp>
          <p:nvSpPr>
            <p:cNvPr id="104" name="Text Box 31">
              <a:extLst>
                <a:ext uri="{FF2B5EF4-FFF2-40B4-BE49-F238E27FC236}">
                  <a16:creationId xmlns:a16="http://schemas.microsoft.com/office/drawing/2014/main" id="{BF748361-3FC9-AB32-67E7-14C807B07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358" y="5329446"/>
              <a:ext cx="490574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spcBef>
                  <a:spcPts val="1200"/>
                </a:spcBef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在劈楞处 </a:t>
              </a:r>
              <a:r>
                <a:rPr lang="en-US" altLang="zh-CN" sz="200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=0,              , </a:t>
              </a:r>
              <a:r>
                <a:rPr lang="en-US" altLang="zh-CN" sz="200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=0,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为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级暗纹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5" name="Object 35">
              <a:extLst>
                <a:ext uri="{FF2B5EF4-FFF2-40B4-BE49-F238E27FC236}">
                  <a16:creationId xmlns:a16="http://schemas.microsoft.com/office/drawing/2014/main" id="{B748EA34-D5EA-946A-AD3D-C10728B87C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4104" y="5242481"/>
            <a:ext cx="633412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634680" imgH="609480" progId="Equation.DSMT4">
                    <p:embed/>
                  </p:oleObj>
                </mc:Choice>
                <mc:Fallback>
                  <p:oleObj name="Equation" r:id="rId21" imgW="634680" imgH="609480" progId="Equation.DSMT4">
                    <p:embed/>
                    <p:pic>
                      <p:nvPicPr>
                        <p:cNvPr id="105" name="Object 35">
                          <a:extLst>
                            <a:ext uri="{FF2B5EF4-FFF2-40B4-BE49-F238E27FC236}">
                              <a16:creationId xmlns:a16="http://schemas.microsoft.com/office/drawing/2014/main" id="{B748EA34-D5EA-946A-AD3D-C10728B87C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4104" y="5242481"/>
                          <a:ext cx="633412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35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Rectangle 2">
            <a:extLst>
              <a:ext uri="{FF2B5EF4-FFF2-40B4-BE49-F238E27FC236}">
                <a16:creationId xmlns:a16="http://schemas.microsoft.com/office/drawing/2014/main" id="{0AD84981-CF3F-1638-75B7-6C9C14F0C095}"/>
              </a:ext>
            </a:extLst>
          </p:cNvPr>
          <p:cNvSpPr/>
          <p:nvPr/>
        </p:nvSpPr>
        <p:spPr>
          <a:xfrm>
            <a:off x="284192" y="830380"/>
            <a:ext cx="256717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劈尖干涉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FAD311C-C52D-6558-11A7-93FCD84E29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52015"/>
            <a:ext cx="12192000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4" grpId="0" animBg="1"/>
      <p:bldP spid="101" grpId="0" autoUpdateAnimBg="0"/>
      <p:bldP spid="102" grpId="0" autoUpdateAnimBg="0"/>
      <p:bldP spid="103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22" name="Group 88">
            <a:extLst>
              <a:ext uri="{FF2B5EF4-FFF2-40B4-BE49-F238E27FC236}">
                <a16:creationId xmlns:a16="http://schemas.microsoft.com/office/drawing/2014/main" id="{49C9ACA8-D801-F841-6457-A9F986E66FE6}"/>
              </a:ext>
            </a:extLst>
          </p:cNvPr>
          <p:cNvGrpSpPr>
            <a:grpSpLocks/>
          </p:cNvGrpSpPr>
          <p:nvPr/>
        </p:nvGrpSpPr>
        <p:grpSpPr bwMode="auto">
          <a:xfrm>
            <a:off x="710256" y="969153"/>
            <a:ext cx="6840537" cy="422275"/>
            <a:chOff x="585" y="3189"/>
            <a:chExt cx="4309" cy="266"/>
          </a:xfrm>
        </p:grpSpPr>
        <p:sp>
          <p:nvSpPr>
            <p:cNvPr id="23" name="Text Box 89">
              <a:extLst>
                <a:ext uri="{FF2B5EF4-FFF2-40B4-BE49-F238E27FC236}">
                  <a16:creationId xmlns:a16="http://schemas.microsoft.com/office/drawing/2014/main" id="{3CEFA13E-4634-C6BA-5862-25091D3FD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3203"/>
              <a:ext cx="43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(4) 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相邻两明或两暗纹对应劈尖媒质的高度差</a:t>
              </a:r>
            </a:p>
          </p:txBody>
        </p:sp>
        <p:graphicFrame>
          <p:nvGraphicFramePr>
            <p:cNvPr id="24" name="Object 90">
              <a:extLst>
                <a:ext uri="{FF2B5EF4-FFF2-40B4-BE49-F238E27FC236}">
                  <a16:creationId xmlns:a16="http://schemas.microsoft.com/office/drawing/2014/main" id="{A48F9486-2104-3593-C733-B5D074D310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9" y="3189"/>
            <a:ext cx="3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07960" imgH="380880" progId="Equation.DSMT4">
                    <p:embed/>
                  </p:oleObj>
                </mc:Choice>
                <mc:Fallback>
                  <p:oleObj name="Equation" r:id="rId2" imgW="507960" imgH="380880" progId="Equation.DSMT4">
                    <p:embed/>
                    <p:pic>
                      <p:nvPicPr>
                        <p:cNvPr id="24" name="Object 90">
                          <a:extLst>
                            <a:ext uri="{FF2B5EF4-FFF2-40B4-BE49-F238E27FC236}">
                              <a16:creationId xmlns:a16="http://schemas.microsoft.com/office/drawing/2014/main" id="{A48F9486-2104-3593-C733-B5D074D310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9" y="3189"/>
                          <a:ext cx="3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91">
            <a:extLst>
              <a:ext uri="{FF2B5EF4-FFF2-40B4-BE49-F238E27FC236}">
                <a16:creationId xmlns:a16="http://schemas.microsoft.com/office/drawing/2014/main" id="{42856091-674B-C07E-28D7-9D958FC90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1953" y="1559721"/>
          <a:ext cx="2755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800" imgH="888840" progId="Equation.DSMT4">
                  <p:embed/>
                </p:oleObj>
              </mc:Choice>
              <mc:Fallback>
                <p:oleObj name="Equation" r:id="rId4" imgW="2755800" imgH="888840" progId="Equation.DSMT4">
                  <p:embed/>
                  <p:pic>
                    <p:nvPicPr>
                      <p:cNvPr id="25" name="Object 91">
                        <a:extLst>
                          <a:ext uri="{FF2B5EF4-FFF2-40B4-BE49-F238E27FC236}">
                            <a16:creationId xmlns:a16="http://schemas.microsoft.com/office/drawing/2014/main" id="{42856091-674B-C07E-28D7-9D958FC90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1953" y="1559721"/>
                        <a:ext cx="2755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92">
            <a:extLst>
              <a:ext uri="{FF2B5EF4-FFF2-40B4-BE49-F238E27FC236}">
                <a16:creationId xmlns:a16="http://schemas.microsoft.com/office/drawing/2014/main" id="{57841EBE-25D5-0B86-A91A-9FAB7CB1B9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7333" y="1613900"/>
          <a:ext cx="3124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24080" imgH="888840" progId="Equation.DSMT4">
                  <p:embed/>
                </p:oleObj>
              </mc:Choice>
              <mc:Fallback>
                <p:oleObj name="Equation" r:id="rId6" imgW="3124080" imgH="888840" progId="Equation.DSMT4">
                  <p:embed/>
                  <p:pic>
                    <p:nvPicPr>
                      <p:cNvPr id="26" name="Object 92">
                        <a:extLst>
                          <a:ext uri="{FF2B5EF4-FFF2-40B4-BE49-F238E27FC236}">
                            <a16:creationId xmlns:a16="http://schemas.microsoft.com/office/drawing/2014/main" id="{57841EBE-25D5-0B86-A91A-9FAB7CB1B9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7333" y="1613900"/>
                        <a:ext cx="3124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3">
            <a:extLst>
              <a:ext uri="{FF2B5EF4-FFF2-40B4-BE49-F238E27FC236}">
                <a16:creationId xmlns:a16="http://schemas.microsoft.com/office/drawing/2014/main" id="{A72986F9-9005-B32A-20DF-813CAF2CA7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9903" y="2595947"/>
          <a:ext cx="3390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90840" imgH="888840" progId="Equation.DSMT4">
                  <p:embed/>
                </p:oleObj>
              </mc:Choice>
              <mc:Fallback>
                <p:oleObj name="Equation" r:id="rId8" imgW="3390840" imgH="888840" progId="Equation.DSMT4">
                  <p:embed/>
                  <p:pic>
                    <p:nvPicPr>
                      <p:cNvPr id="27" name="Object 93">
                        <a:extLst>
                          <a:ext uri="{FF2B5EF4-FFF2-40B4-BE49-F238E27FC236}">
                            <a16:creationId xmlns:a16="http://schemas.microsoft.com/office/drawing/2014/main" id="{A72986F9-9005-B32A-20DF-813CAF2CA7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9903" y="2595947"/>
                        <a:ext cx="3390900" cy="8890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lin ang="10800000" scaled="1"/>
                        <a:tileRect/>
                      </a:gradFill>
                      <a:ln w="9525">
                        <a:solidFill>
                          <a:srgbClr val="FF0066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80">
            <a:extLst>
              <a:ext uri="{FF2B5EF4-FFF2-40B4-BE49-F238E27FC236}">
                <a16:creationId xmlns:a16="http://schemas.microsoft.com/office/drawing/2014/main" id="{228FDE8E-62EA-5294-D3C8-59B6CD6C24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2697" y="4232182"/>
          <a:ext cx="3898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98800" imgH="888840" progId="Equation.DSMT4">
                  <p:embed/>
                </p:oleObj>
              </mc:Choice>
              <mc:Fallback>
                <p:oleObj name="Equation" r:id="rId10" imgW="3898800" imgH="888840" progId="Equation.DSMT4">
                  <p:embed/>
                  <p:pic>
                    <p:nvPicPr>
                      <p:cNvPr id="71" name="Object 80">
                        <a:extLst>
                          <a:ext uri="{FF2B5EF4-FFF2-40B4-BE49-F238E27FC236}">
                            <a16:creationId xmlns:a16="http://schemas.microsoft.com/office/drawing/2014/main" id="{228FDE8E-62EA-5294-D3C8-59B6CD6C24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2697" y="4232182"/>
                        <a:ext cx="3898900" cy="8890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0000">
                              <a:shade val="30000"/>
                              <a:satMod val="115000"/>
                            </a:srgbClr>
                          </a:gs>
                          <a:gs pos="50000">
                            <a:srgbClr val="FF0000">
                              <a:shade val="67500"/>
                              <a:satMod val="115000"/>
                            </a:srgbClr>
                          </a:gs>
                          <a:gs pos="100000">
                            <a:srgbClr val="FF0000">
                              <a:shade val="100000"/>
                              <a:satMod val="115000"/>
                            </a:srgbClr>
                          </a:gs>
                        </a:gsLst>
                        <a:lin ang="8100000" scaled="1"/>
                        <a:tileRect/>
                      </a:gradFill>
                      <a:ln w="19050">
                        <a:solidFill>
                          <a:srgbClr val="0070C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 Box 81">
            <a:extLst>
              <a:ext uri="{FF2B5EF4-FFF2-40B4-BE49-F238E27FC236}">
                <a16:creationId xmlns:a16="http://schemas.microsoft.com/office/drawing/2014/main" id="{91D2E54B-A27F-0186-C1FE-24481F418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79" y="3653240"/>
            <a:ext cx="4392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(5)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相邻两明或两暗纹的间距</a:t>
            </a:r>
          </a:p>
        </p:txBody>
      </p:sp>
      <p:sp>
        <p:nvSpPr>
          <p:cNvPr id="73" name="Text Box 83">
            <a:extLst>
              <a:ext uri="{FF2B5EF4-FFF2-40B4-BE49-F238E27FC236}">
                <a16:creationId xmlns:a16="http://schemas.microsoft.com/office/drawing/2014/main" id="{3ADEDDB6-3E94-E9A8-1EA5-83F56775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606" y="5541900"/>
            <a:ext cx="548369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越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越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条纹间距越大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干涉显著；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i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越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越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条纹密不可分</a:t>
            </a: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不干涉。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4E8BF59-BE7D-2C32-CF7F-8856BDD1EF66}"/>
              </a:ext>
            </a:extLst>
          </p:cNvPr>
          <p:cNvGrpSpPr/>
          <p:nvPr/>
        </p:nvGrpSpPr>
        <p:grpSpPr>
          <a:xfrm>
            <a:off x="7695282" y="3839111"/>
            <a:ext cx="3760187" cy="2483099"/>
            <a:chOff x="9088489" y="4262644"/>
            <a:chExt cx="3760187" cy="2483099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4B9ABF2-7F66-5AD7-8AA0-4104105D3C87}"/>
                </a:ext>
              </a:extLst>
            </p:cNvPr>
            <p:cNvGrpSpPr/>
            <p:nvPr/>
          </p:nvGrpSpPr>
          <p:grpSpPr>
            <a:xfrm>
              <a:off x="9088489" y="4262644"/>
              <a:ext cx="3760187" cy="2483099"/>
              <a:chOff x="8059785" y="142820"/>
              <a:chExt cx="3760187" cy="2483099"/>
            </a:xfrm>
          </p:grpSpPr>
          <p:grpSp>
            <p:nvGrpSpPr>
              <p:cNvPr id="74" name="Group 96">
                <a:extLst>
                  <a:ext uri="{FF2B5EF4-FFF2-40B4-BE49-F238E27FC236}">
                    <a16:creationId xmlns:a16="http://schemas.microsoft.com/office/drawing/2014/main" id="{EB5B588F-B3B1-39EA-3E03-3302E3DEE1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65776" y="152529"/>
                <a:ext cx="3754196" cy="2473390"/>
                <a:chOff x="2814" y="894"/>
                <a:chExt cx="3108" cy="735"/>
              </a:xfrm>
            </p:grpSpPr>
            <p:grpSp>
              <p:nvGrpSpPr>
                <p:cNvPr id="75" name="Group 55">
                  <a:extLst>
                    <a:ext uri="{FF2B5EF4-FFF2-40B4-BE49-F238E27FC236}">
                      <a16:creationId xmlns:a16="http://schemas.microsoft.com/office/drawing/2014/main" id="{D734C7DB-5147-5FF1-084A-318B07FE64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14" y="894"/>
                  <a:ext cx="3108" cy="735"/>
                  <a:chOff x="576" y="2304"/>
                  <a:chExt cx="3444" cy="728"/>
                </a:xfrm>
              </p:grpSpPr>
              <p:sp>
                <p:nvSpPr>
                  <p:cNvPr id="79" name="Line 56">
                    <a:extLst>
                      <a:ext uri="{FF2B5EF4-FFF2-40B4-BE49-F238E27FC236}">
                        <a16:creationId xmlns:a16="http://schemas.microsoft.com/office/drawing/2014/main" id="{C8A449C2-7834-80E2-9609-18E8371776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3024"/>
                    <a:ext cx="225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20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Freeform 57">
                    <a:extLst>
                      <a:ext uri="{FF2B5EF4-FFF2-40B4-BE49-F238E27FC236}">
                        <a16:creationId xmlns:a16="http://schemas.microsoft.com/office/drawing/2014/main" id="{C6D9C9F6-0307-CC19-0559-144241413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304"/>
                    <a:ext cx="3264" cy="720"/>
                  </a:xfrm>
                  <a:custGeom>
                    <a:avLst/>
                    <a:gdLst>
                      <a:gd name="T0" fmla="*/ 2304 w 3264"/>
                      <a:gd name="T1" fmla="*/ 0 h 720"/>
                      <a:gd name="T2" fmla="*/ 0 w 3264"/>
                      <a:gd name="T3" fmla="*/ 528 h 720"/>
                      <a:gd name="T4" fmla="*/ 1008 w 3264"/>
                      <a:gd name="T5" fmla="*/ 720 h 720"/>
                      <a:gd name="T6" fmla="*/ 3264 w 3264"/>
                      <a:gd name="T7" fmla="*/ 192 h 720"/>
                      <a:gd name="T8" fmla="*/ 2304 w 3264"/>
                      <a:gd name="T9" fmla="*/ 0 h 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64" h="720">
                        <a:moveTo>
                          <a:pt x="2304" y="0"/>
                        </a:moveTo>
                        <a:lnTo>
                          <a:pt x="0" y="528"/>
                        </a:lnTo>
                        <a:lnTo>
                          <a:pt x="1008" y="720"/>
                        </a:lnTo>
                        <a:lnTo>
                          <a:pt x="3264" y="192"/>
                        </a:lnTo>
                        <a:lnTo>
                          <a:pt x="230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38100" cmpd="sng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2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" name="Line 58">
                    <a:extLst>
                      <a:ext uri="{FF2B5EF4-FFF2-40B4-BE49-F238E27FC236}">
                        <a16:creationId xmlns:a16="http://schemas.microsoft.com/office/drawing/2014/main" id="{C6CD9E0B-F75D-00AF-2A41-2FD5C662A5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0" y="2496"/>
                    <a:ext cx="0" cy="528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20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" name="Object 59">
                    <a:extLst>
                      <a:ext uri="{FF2B5EF4-FFF2-40B4-BE49-F238E27FC236}">
                        <a16:creationId xmlns:a16="http://schemas.microsoft.com/office/drawing/2014/main" id="{5EF9B07E-13FD-BFA0-37EF-B11FCC5C84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894" y="2940"/>
                  <a:ext cx="198" cy="8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2" imgW="215640" imgH="291960" progId="Equation.DSMT4">
                          <p:embed/>
                        </p:oleObj>
                      </mc:Choice>
                      <mc:Fallback>
                        <p:oleObj name="Equation" r:id="rId12" imgW="215640" imgH="291960" progId="Equation.DSMT4">
                          <p:embed/>
                          <p:pic>
                            <p:nvPicPr>
                              <p:cNvPr id="82" name="Object 59">
                                <a:extLst>
                                  <a:ext uri="{FF2B5EF4-FFF2-40B4-BE49-F238E27FC236}">
                                    <a16:creationId xmlns:a16="http://schemas.microsoft.com/office/drawing/2014/main" id="{5EF9B07E-13FD-BFA0-37EF-B11FCC5C847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894" y="2940"/>
                                <a:ext cx="198" cy="8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3" name="Text Box 60">
                    <a:extLst>
                      <a:ext uri="{FF2B5EF4-FFF2-40B4-BE49-F238E27FC236}">
                        <a16:creationId xmlns:a16="http://schemas.microsoft.com/office/drawing/2014/main" id="{572FC07E-D5B2-8EED-CF36-BBE9C83722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1" y="2878"/>
                    <a:ext cx="539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kumimoji="1" lang="en-US" altLang="zh-CN" sz="2800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n</a:t>
                    </a:r>
                  </a:p>
                </p:txBody>
              </p:sp>
            </p:grpSp>
            <p:sp>
              <p:nvSpPr>
                <p:cNvPr id="76" name="Line 68">
                  <a:extLst>
                    <a:ext uri="{FF2B5EF4-FFF2-40B4-BE49-F238E27FC236}">
                      <a16:creationId xmlns:a16="http://schemas.microsoft.com/office/drawing/2014/main" id="{258C5846-B45E-BBD7-65E3-1567964E07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4" y="1382"/>
                  <a:ext cx="12" cy="236"/>
                </a:xfrm>
                <a:prstGeom prst="line">
                  <a:avLst/>
                </a:prstGeom>
                <a:noFill/>
                <a:ln w="28575">
                  <a:solidFill>
                    <a:srgbClr val="FF99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2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Line 85">
                  <a:extLst>
                    <a:ext uri="{FF2B5EF4-FFF2-40B4-BE49-F238E27FC236}">
                      <a16:creationId xmlns:a16="http://schemas.microsoft.com/office/drawing/2014/main" id="{4CF6C8AF-6CCD-6B81-1E57-27DFA40281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19" y="1072"/>
                  <a:ext cx="2041" cy="544"/>
                </a:xfrm>
                <a:prstGeom prst="line">
                  <a:avLst/>
                </a:prstGeom>
                <a:noFill/>
                <a:ln w="127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2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Group 96">
                <a:extLst>
                  <a:ext uri="{FF2B5EF4-FFF2-40B4-BE49-F238E27FC236}">
                    <a16:creationId xmlns:a16="http://schemas.microsoft.com/office/drawing/2014/main" id="{4A5452B3-BB1F-3C51-8992-4990726F39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9785" y="142820"/>
                <a:ext cx="3558514" cy="2446471"/>
                <a:chOff x="2828" y="894"/>
                <a:chExt cx="2946" cy="727"/>
              </a:xfrm>
            </p:grpSpPr>
            <p:sp>
              <p:nvSpPr>
                <p:cNvPr id="85" name="Freeform 57">
                  <a:extLst>
                    <a:ext uri="{FF2B5EF4-FFF2-40B4-BE49-F238E27FC236}">
                      <a16:creationId xmlns:a16="http://schemas.microsoft.com/office/drawing/2014/main" id="{69ED6C2B-1AB0-FB05-22E5-14D7886BD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8" y="894"/>
                  <a:ext cx="2946" cy="727"/>
                </a:xfrm>
                <a:custGeom>
                  <a:avLst/>
                  <a:gdLst>
                    <a:gd name="T0" fmla="*/ 2304 w 3264"/>
                    <a:gd name="T1" fmla="*/ 0 h 720"/>
                    <a:gd name="T2" fmla="*/ 0 w 3264"/>
                    <a:gd name="T3" fmla="*/ 528 h 720"/>
                    <a:gd name="T4" fmla="*/ 1008 w 3264"/>
                    <a:gd name="T5" fmla="*/ 720 h 720"/>
                    <a:gd name="T6" fmla="*/ 3264 w 3264"/>
                    <a:gd name="T7" fmla="*/ 192 h 720"/>
                    <a:gd name="T8" fmla="*/ 2304 w 3264"/>
                    <a:gd name="T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64" h="720">
                      <a:moveTo>
                        <a:pt x="2304" y="0"/>
                      </a:moveTo>
                      <a:lnTo>
                        <a:pt x="0" y="528"/>
                      </a:lnTo>
                      <a:lnTo>
                        <a:pt x="1008" y="720"/>
                      </a:lnTo>
                      <a:lnTo>
                        <a:pt x="3264" y="192"/>
                      </a:lnTo>
                      <a:lnTo>
                        <a:pt x="2304" y="0"/>
                      </a:ln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9525" cmpd="sng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Freeform 62">
                  <a:extLst>
                    <a:ext uri="{FF2B5EF4-FFF2-40B4-BE49-F238E27FC236}">
                      <a16:creationId xmlns:a16="http://schemas.microsoft.com/office/drawing/2014/main" id="{B08F4FD0-FDF0-8AB1-70F2-D83B6E36D1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1" y="1330"/>
                  <a:ext cx="1052" cy="248"/>
                </a:xfrm>
                <a:custGeom>
                  <a:avLst/>
                  <a:gdLst>
                    <a:gd name="T0" fmla="*/ 192 w 1248"/>
                    <a:gd name="T1" fmla="*/ 0 h 240"/>
                    <a:gd name="T2" fmla="*/ 0 w 1248"/>
                    <a:gd name="T3" fmla="*/ 48 h 240"/>
                    <a:gd name="T4" fmla="*/ 1056 w 1248"/>
                    <a:gd name="T5" fmla="*/ 240 h 240"/>
                    <a:gd name="T6" fmla="*/ 1248 w 1248"/>
                    <a:gd name="T7" fmla="*/ 192 h 240"/>
                    <a:gd name="T8" fmla="*/ 192 w 1248"/>
                    <a:gd name="T9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240">
                      <a:moveTo>
                        <a:pt x="192" y="0"/>
                      </a:moveTo>
                      <a:lnTo>
                        <a:pt x="0" y="48"/>
                      </a:lnTo>
                      <a:lnTo>
                        <a:pt x="1056" y="240"/>
                      </a:lnTo>
                      <a:lnTo>
                        <a:pt x="1248" y="192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85">
                  <a:extLst>
                    <a:ext uri="{FF2B5EF4-FFF2-40B4-BE49-F238E27FC236}">
                      <a16:creationId xmlns:a16="http://schemas.microsoft.com/office/drawing/2014/main" id="{2A5FC2C2-89E3-B42A-2CF6-D6AC21B96F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19" y="1072"/>
                  <a:ext cx="2041" cy="544"/>
                </a:xfrm>
                <a:prstGeom prst="line">
                  <a:avLst/>
                </a:prstGeom>
                <a:noFill/>
                <a:ln w="38100">
                  <a:noFill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Line 68">
                <a:extLst>
                  <a:ext uri="{FF2B5EF4-FFF2-40B4-BE49-F238E27FC236}">
                    <a16:creationId xmlns:a16="http://schemas.microsoft.com/office/drawing/2014/main" id="{834F18B1-5815-CEA9-EAC7-B18D9AF4D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74026" y="1395688"/>
                <a:ext cx="12002" cy="1226226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Line 60">
                <a:extLst>
                  <a:ext uri="{FF2B5EF4-FFF2-40B4-BE49-F238E27FC236}">
                    <a16:creationId xmlns:a16="http://schemas.microsoft.com/office/drawing/2014/main" id="{CCA7AB12-8299-02FC-ADFF-E872CF8DF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1861" y="1826564"/>
                <a:ext cx="536665" cy="5959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95" name="Object 90">
                <a:extLst>
                  <a:ext uri="{FF2B5EF4-FFF2-40B4-BE49-F238E27FC236}">
                    <a16:creationId xmlns:a16="http://schemas.microsoft.com/office/drawing/2014/main" id="{649E067E-16AA-77FD-0A42-C1E5BA539F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884812" y="1395688"/>
              <a:ext cx="5080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507960" imgH="380880" progId="Equation.DSMT4">
                      <p:embed/>
                    </p:oleObj>
                  </mc:Choice>
                  <mc:Fallback>
                    <p:oleObj name="Equation" r:id="rId14" imgW="507960" imgH="380880" progId="Equation.DSMT4">
                      <p:embed/>
                      <p:pic>
                        <p:nvPicPr>
                          <p:cNvPr id="95" name="Object 90">
                            <a:extLst>
                              <a:ext uri="{FF2B5EF4-FFF2-40B4-BE49-F238E27FC236}">
                                <a16:creationId xmlns:a16="http://schemas.microsoft.com/office/drawing/2014/main" id="{649E067E-16AA-77FD-0A42-C1E5BA539F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84812" y="1395688"/>
                            <a:ext cx="508000" cy="381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6" name="Line 54">
                <a:extLst>
                  <a:ext uri="{FF2B5EF4-FFF2-40B4-BE49-F238E27FC236}">
                    <a16:creationId xmlns:a16="http://schemas.microsoft.com/office/drawing/2014/main" id="{54FF7CF0-F6B6-5FD0-25C2-7C0A91E61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6355" y="1395688"/>
                <a:ext cx="0" cy="472357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97" name="Object 80">
                <a:extLst>
                  <a:ext uri="{FF2B5EF4-FFF2-40B4-BE49-F238E27FC236}">
                    <a16:creationId xmlns:a16="http://schemas.microsoft.com/office/drawing/2014/main" id="{BED9C971-DDC6-E54A-C2C2-5C0CBF229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9113" y="1297414"/>
              <a:ext cx="1524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52280" imgH="342720" progId="Equation.DSMT4">
                      <p:embed/>
                    </p:oleObj>
                  </mc:Choice>
                  <mc:Fallback>
                    <p:oleObj name="Equation" r:id="rId15" imgW="152280" imgH="342720" progId="Equation.DSMT4">
                      <p:embed/>
                      <p:pic>
                        <p:nvPicPr>
                          <p:cNvPr id="97" name="Object 80">
                            <a:extLst>
                              <a:ext uri="{FF2B5EF4-FFF2-40B4-BE49-F238E27FC236}">
                                <a16:creationId xmlns:a16="http://schemas.microsoft.com/office/drawing/2014/main" id="{BED9C971-DDC6-E54A-C2C2-5C0CBF229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29113" y="1297414"/>
                            <a:ext cx="152400" cy="3429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9" name="Freeform 62">
                <a:extLst>
                  <a:ext uri="{FF2B5EF4-FFF2-40B4-BE49-F238E27FC236}">
                    <a16:creationId xmlns:a16="http://schemas.microsoft.com/office/drawing/2014/main" id="{C88D06E4-80E4-EAE2-2F54-F4A4663AE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5308" y="1328097"/>
                <a:ext cx="1270183" cy="835101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 62">
                <a:extLst>
                  <a:ext uri="{FF2B5EF4-FFF2-40B4-BE49-F238E27FC236}">
                    <a16:creationId xmlns:a16="http://schemas.microsoft.com/office/drawing/2014/main" id="{9D47FEF2-AA68-B710-9B51-3E4C4B364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352" y="657588"/>
                <a:ext cx="1270183" cy="835101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 62">
                <a:extLst>
                  <a:ext uri="{FF2B5EF4-FFF2-40B4-BE49-F238E27FC236}">
                    <a16:creationId xmlns:a16="http://schemas.microsoft.com/office/drawing/2014/main" id="{7DF9315A-935A-5ACF-AC20-E8D96655A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982" y="304474"/>
                <a:ext cx="1270183" cy="835101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62">
                <a:extLst>
                  <a:ext uri="{FF2B5EF4-FFF2-40B4-BE49-F238E27FC236}">
                    <a16:creationId xmlns:a16="http://schemas.microsoft.com/office/drawing/2014/main" id="{DCC92DB0-D5AB-402C-D345-83B7FD36A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6036" y="1010508"/>
                <a:ext cx="1270183" cy="835101"/>
              </a:xfrm>
              <a:custGeom>
                <a:avLst/>
                <a:gdLst>
                  <a:gd name="T0" fmla="*/ 192 w 1248"/>
                  <a:gd name="T1" fmla="*/ 0 h 240"/>
                  <a:gd name="T2" fmla="*/ 0 w 1248"/>
                  <a:gd name="T3" fmla="*/ 48 h 240"/>
                  <a:gd name="T4" fmla="*/ 1056 w 1248"/>
                  <a:gd name="T5" fmla="*/ 240 h 240"/>
                  <a:gd name="T6" fmla="*/ 1248 w 1248"/>
                  <a:gd name="T7" fmla="*/ 192 h 240"/>
                  <a:gd name="T8" fmla="*/ 192 w 1248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240">
                    <a:moveTo>
                      <a:pt x="192" y="0"/>
                    </a:moveTo>
                    <a:lnTo>
                      <a:pt x="0" y="48"/>
                    </a:lnTo>
                    <a:lnTo>
                      <a:pt x="1056" y="240"/>
                    </a:lnTo>
                    <a:lnTo>
                      <a:pt x="1248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Line 48">
                <a:extLst>
                  <a:ext uri="{FF2B5EF4-FFF2-40B4-BE49-F238E27FC236}">
                    <a16:creationId xmlns:a16="http://schemas.microsoft.com/office/drawing/2014/main" id="{BE9603F7-0E4B-94CD-AB99-0910160D2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01276" y="1395687"/>
                <a:ext cx="543837" cy="396272"/>
              </a:xfrm>
              <a:prstGeom prst="line">
                <a:avLst/>
              </a:prstGeom>
              <a:noFill/>
              <a:ln w="28575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106" name="Object 93">
              <a:extLst>
                <a:ext uri="{FF2B5EF4-FFF2-40B4-BE49-F238E27FC236}">
                  <a16:creationId xmlns:a16="http://schemas.microsoft.com/office/drawing/2014/main" id="{AB81EFF5-5E77-7076-9AD6-3743DEBB9E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59028" y="6312865"/>
            <a:ext cx="9271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927000" imgH="393480" progId="Equation.DSMT4">
                    <p:embed/>
                  </p:oleObj>
                </mc:Choice>
                <mc:Fallback>
                  <p:oleObj name="Equation" r:id="rId17" imgW="927000" imgH="393480" progId="Equation.DSMT4">
                    <p:embed/>
                    <p:pic>
                      <p:nvPicPr>
                        <p:cNvPr id="106" name="Object 93">
                          <a:extLst>
                            <a:ext uri="{FF2B5EF4-FFF2-40B4-BE49-F238E27FC236}">
                              <a16:creationId xmlns:a16="http://schemas.microsoft.com/office/drawing/2014/main" id="{AB81EFF5-5E77-7076-9AD6-3743DEBB9E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59028" y="6312865"/>
                          <a:ext cx="927100" cy="3937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C92CBD-71F2-13E4-5D85-7634624F23DF}"/>
              </a:ext>
            </a:extLst>
          </p:cNvPr>
          <p:cNvSpPr txBox="1"/>
          <p:nvPr/>
        </p:nvSpPr>
        <p:spPr>
          <a:xfrm>
            <a:off x="5812041" y="4559853"/>
            <a:ext cx="21042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条纹是等间距的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E309D-936F-5C98-8F56-2F3B652DB0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15059"/>
            <a:ext cx="12192000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FDEC62-FC15-8AB4-583F-7CAEA206A810}"/>
              </a:ext>
            </a:extLst>
          </p:cNvPr>
          <p:cNvGrpSpPr/>
          <p:nvPr/>
        </p:nvGrpSpPr>
        <p:grpSpPr>
          <a:xfrm>
            <a:off x="0" y="528953"/>
            <a:ext cx="12192000" cy="2710188"/>
            <a:chOff x="0" y="724162"/>
            <a:chExt cx="12192000" cy="2710188"/>
          </a:xfrm>
        </p:grpSpPr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EBE35307-10D7-4FD9-C29B-EE002E3C8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470" y="1028962"/>
              <a:ext cx="1265695" cy="457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加速度</a:t>
              </a:r>
            </a:p>
          </p:txBody>
        </p:sp>
        <p:graphicFrame>
          <p:nvGraphicFramePr>
            <p:cNvPr id="16" name="Object 89">
              <a:extLst>
                <a:ext uri="{FF2B5EF4-FFF2-40B4-BE49-F238E27FC236}">
                  <a16:creationId xmlns:a16="http://schemas.microsoft.com/office/drawing/2014/main" id="{1C10A636-D72D-1EC2-AB8F-E8231FAA33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3318618"/>
                </p:ext>
              </p:extLst>
            </p:nvPr>
          </p:nvGraphicFramePr>
          <p:xfrm>
            <a:off x="4198901" y="980330"/>
            <a:ext cx="19304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30320" imgH="533160" progId="Equation.DSMT4">
                    <p:embed/>
                  </p:oleObj>
                </mc:Choice>
                <mc:Fallback>
                  <p:oleObj name="Equation" r:id="rId2" imgW="1930320" imgH="533160" progId="Equation.DSMT4">
                    <p:embed/>
                    <p:pic>
                      <p:nvPicPr>
                        <p:cNvPr id="32857" name="Object 89">
                          <a:extLst>
                            <a:ext uri="{FF2B5EF4-FFF2-40B4-BE49-F238E27FC236}">
                              <a16:creationId xmlns:a16="http://schemas.microsoft.com/office/drawing/2014/main" id="{2C9E3F2D-C0B4-4CF0-9334-DB8F734362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8901" y="980330"/>
                          <a:ext cx="19304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id="{83C3943D-067F-2E76-FA81-EBE8DB2672C3}"/>
                </a:ext>
              </a:extLst>
            </p:cNvPr>
            <p:cNvSpPr/>
            <p:nvPr/>
          </p:nvSpPr>
          <p:spPr>
            <a:xfrm rot="10800000">
              <a:off x="92467" y="2904270"/>
              <a:ext cx="6383406" cy="415120"/>
            </a:xfrm>
            <a:prstGeom prst="wedgeRoundRectCallout">
              <a:avLst>
                <a:gd name="adj1" fmla="val 8243"/>
                <a:gd name="adj2" fmla="val 135179"/>
                <a:gd name="adj3" fmla="val 1666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Group 74">
              <a:extLst>
                <a:ext uri="{FF2B5EF4-FFF2-40B4-BE49-F238E27FC236}">
                  <a16:creationId xmlns:a16="http://schemas.microsoft.com/office/drawing/2014/main" id="{4E2FF25C-3E9A-1473-D90D-9E8E9B68B0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6159" y="1826644"/>
              <a:ext cx="3154363" cy="827088"/>
              <a:chOff x="295" y="284"/>
              <a:chExt cx="1987" cy="521"/>
            </a:xfrm>
          </p:grpSpPr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A0C03537-B449-E3EF-E684-A745B7397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" y="482"/>
                <a:ext cx="1179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切向加速度</a:t>
                </a:r>
              </a:p>
            </p:txBody>
          </p:sp>
          <p:graphicFrame>
            <p:nvGraphicFramePr>
              <p:cNvPr id="30" name="Object 53">
                <a:extLst>
                  <a:ext uri="{FF2B5EF4-FFF2-40B4-BE49-F238E27FC236}">
                    <a16:creationId xmlns:a16="http://schemas.microsoft.com/office/drawing/2014/main" id="{CF67BB3E-ADE9-DCD8-70CA-DFE9AD2C0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170104"/>
                  </p:ext>
                </p:extLst>
              </p:nvPr>
            </p:nvGraphicFramePr>
            <p:xfrm>
              <a:off x="1414" y="284"/>
              <a:ext cx="868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777680" imgH="1066680" progId="Equation.DSMT4">
                      <p:embed/>
                    </p:oleObj>
                  </mc:Choice>
                  <mc:Fallback>
                    <p:oleObj name="Equation" r:id="rId4" imgW="1777680" imgH="1066680" progId="Equation.DSMT4">
                      <p:embed/>
                      <p:pic>
                        <p:nvPicPr>
                          <p:cNvPr id="35" name="Object 53">
                            <a:extLst>
                              <a:ext uri="{FF2B5EF4-FFF2-40B4-BE49-F238E27FC236}">
                                <a16:creationId xmlns:a16="http://schemas.microsoft.com/office/drawing/2014/main" id="{67D9CA8E-336C-453D-90E2-3591B9BF8E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4" y="284"/>
                            <a:ext cx="868" cy="521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0">
                                <a:srgbClr val="C0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0"/>
                          </a:gradFill>
                          <a:ln w="38100" cmpd="dbl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Object 89">
              <a:extLst>
                <a:ext uri="{FF2B5EF4-FFF2-40B4-BE49-F238E27FC236}">
                  <a16:creationId xmlns:a16="http://schemas.microsoft.com/office/drawing/2014/main" id="{A49AE1B1-2CE8-05DA-3792-00DD043EBD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5935251"/>
                </p:ext>
              </p:extLst>
            </p:nvPr>
          </p:nvGraphicFramePr>
          <p:xfrm>
            <a:off x="6129301" y="724162"/>
            <a:ext cx="12827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82680" imgH="1066680" progId="Equation.DSMT4">
                    <p:embed/>
                  </p:oleObj>
                </mc:Choice>
                <mc:Fallback>
                  <p:oleObj name="Equation" r:id="rId6" imgW="1282680" imgH="1066680" progId="Equation.DSMT4">
                    <p:embed/>
                    <p:pic>
                      <p:nvPicPr>
                        <p:cNvPr id="28" name="Object 89">
                          <a:extLst>
                            <a:ext uri="{FF2B5EF4-FFF2-40B4-BE49-F238E27FC236}">
                              <a16:creationId xmlns:a16="http://schemas.microsoft.com/office/drawing/2014/main" id="{2028B8F4-7AFF-4D45-9A64-8E5D804E7B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301" y="724162"/>
                          <a:ext cx="1282700" cy="1066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89">
              <a:extLst>
                <a:ext uri="{FF2B5EF4-FFF2-40B4-BE49-F238E27FC236}">
                  <a16:creationId xmlns:a16="http://schemas.microsoft.com/office/drawing/2014/main" id="{73312B64-4478-7BA8-5F6A-55E5D4FAB5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235822"/>
                </p:ext>
              </p:extLst>
            </p:nvPr>
          </p:nvGraphicFramePr>
          <p:xfrm>
            <a:off x="7412001" y="750369"/>
            <a:ext cx="12319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31560" imgH="1066680" progId="Equation.DSMT4">
                    <p:embed/>
                  </p:oleObj>
                </mc:Choice>
                <mc:Fallback>
                  <p:oleObj name="Equation" r:id="rId8" imgW="1231560" imgH="1066680" progId="Equation.DSMT4">
                    <p:embed/>
                    <p:pic>
                      <p:nvPicPr>
                        <p:cNvPr id="29" name="Object 89">
                          <a:extLst>
                            <a:ext uri="{FF2B5EF4-FFF2-40B4-BE49-F238E27FC236}">
                              <a16:creationId xmlns:a16="http://schemas.microsoft.com/office/drawing/2014/main" id="{F6BAFBC7-E20F-49B3-9CE6-58C84C13715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2001" y="750369"/>
                          <a:ext cx="1231900" cy="1066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对话气泡: 圆角矩形 20">
              <a:extLst>
                <a:ext uri="{FF2B5EF4-FFF2-40B4-BE49-F238E27FC236}">
                  <a16:creationId xmlns:a16="http://schemas.microsoft.com/office/drawing/2014/main" id="{302E9E72-B304-9957-79BA-B0C5A796D5DD}"/>
                </a:ext>
              </a:extLst>
            </p:cNvPr>
            <p:cNvSpPr/>
            <p:nvPr/>
          </p:nvSpPr>
          <p:spPr>
            <a:xfrm rot="10800000">
              <a:off x="6595367" y="2932543"/>
              <a:ext cx="5596629" cy="457199"/>
            </a:xfrm>
            <a:prstGeom prst="wedgeRoundRectCallout">
              <a:avLst>
                <a:gd name="adj1" fmla="val 21703"/>
                <a:gd name="adj2" fmla="val 113983"/>
                <a:gd name="adj3" fmla="val 16667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83D8112B-FE9C-3D95-25D1-1FCF17C3B420}"/>
                </a:ext>
              </a:extLst>
            </p:cNvPr>
            <p:cNvSpPr txBox="1"/>
            <p:nvPr/>
          </p:nvSpPr>
          <p:spPr>
            <a:xfrm>
              <a:off x="0" y="2840764"/>
              <a:ext cx="6383407" cy="50180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速度大小随时间变化导致的加速度分量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称为</a:t>
              </a: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切向加速度</a:t>
              </a:r>
            </a:p>
          </p:txBody>
        </p:sp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F31242F6-193F-A75F-C043-38E16DB642F0}"/>
                </a:ext>
              </a:extLst>
            </p:cNvPr>
            <p:cNvSpPr txBox="1"/>
            <p:nvPr/>
          </p:nvSpPr>
          <p:spPr>
            <a:xfrm>
              <a:off x="6595371" y="2932545"/>
              <a:ext cx="5596629" cy="50180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速度方向变化导致的加速度分量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称为</a:t>
              </a: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法向加速度</a:t>
              </a:r>
            </a:p>
          </p:txBody>
        </p:sp>
        <p:grpSp>
          <p:nvGrpSpPr>
            <p:cNvPr id="26" name="Group 74">
              <a:extLst>
                <a:ext uri="{FF2B5EF4-FFF2-40B4-BE49-F238E27FC236}">
                  <a16:creationId xmlns:a16="http://schemas.microsoft.com/office/drawing/2014/main" id="{4209B112-7D8D-4476-FB18-384FB40E4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8594" y="1936303"/>
              <a:ext cx="2982913" cy="806450"/>
              <a:chOff x="-853" y="919"/>
              <a:chExt cx="1879" cy="508"/>
            </a:xfrm>
          </p:grpSpPr>
          <p:sp>
            <p:nvSpPr>
              <p:cNvPr id="27" name="Text Box 44">
                <a:extLst>
                  <a:ext uri="{FF2B5EF4-FFF2-40B4-BE49-F238E27FC236}">
                    <a16:creationId xmlns:a16="http://schemas.microsoft.com/office/drawing/2014/main" id="{6290D163-CCC5-895F-B31A-34335E24FA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853" y="1085"/>
                <a:ext cx="1179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法向加速度</a:t>
                </a:r>
              </a:p>
            </p:txBody>
          </p:sp>
          <p:graphicFrame>
            <p:nvGraphicFramePr>
              <p:cNvPr id="28" name="Object 53">
                <a:extLst>
                  <a:ext uri="{FF2B5EF4-FFF2-40B4-BE49-F238E27FC236}">
                    <a16:creationId xmlns:a16="http://schemas.microsoft.com/office/drawing/2014/main" id="{7B9C6377-565D-C54C-5695-905CB7CF25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6421799"/>
                  </p:ext>
                </p:extLst>
              </p:nvPr>
            </p:nvGraphicFramePr>
            <p:xfrm>
              <a:off x="285" y="919"/>
              <a:ext cx="741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74640" imgH="1079280" progId="Equation.DSMT4">
                      <p:embed/>
                    </p:oleObj>
                  </mc:Choice>
                  <mc:Fallback>
                    <p:oleObj name="Equation" r:id="rId10" imgW="1574640" imgH="1079280" progId="Equation.DSMT4">
                      <p:embed/>
                      <p:pic>
                        <p:nvPicPr>
                          <p:cNvPr id="7" name="Object 53">
                            <a:extLst>
                              <a:ext uri="{FF2B5EF4-FFF2-40B4-BE49-F238E27FC236}">
                                <a16:creationId xmlns:a16="http://schemas.microsoft.com/office/drawing/2014/main" id="{3DFFB930-242B-95E5-450F-D88FE7FB66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" y="919"/>
                            <a:ext cx="741" cy="508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0">
                                <a:srgbClr val="C0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0"/>
                          </a:gradFill>
                          <a:ln w="38100" cmpd="dbl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CF234EF-6B54-4528-8AC4-7D7293DC86D0}"/>
              </a:ext>
            </a:extLst>
          </p:cNvPr>
          <p:cNvGrpSpPr/>
          <p:nvPr/>
        </p:nvGrpSpPr>
        <p:grpSpPr>
          <a:xfrm>
            <a:off x="173332" y="4494903"/>
            <a:ext cx="11845335" cy="2374404"/>
            <a:chOff x="154881" y="3837885"/>
            <a:chExt cx="11845335" cy="2374404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F754E67-8747-931A-25E5-3325D02260E5}"/>
                </a:ext>
              </a:extLst>
            </p:cNvPr>
            <p:cNvSpPr/>
            <p:nvPr/>
          </p:nvSpPr>
          <p:spPr>
            <a:xfrm>
              <a:off x="7929552" y="3837885"/>
              <a:ext cx="4070664" cy="100215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E279601-0708-94CA-A99C-66187A78AF5D}"/>
                </a:ext>
              </a:extLst>
            </p:cNvPr>
            <p:cNvSpPr/>
            <p:nvPr/>
          </p:nvSpPr>
          <p:spPr>
            <a:xfrm>
              <a:off x="2544452" y="3969020"/>
              <a:ext cx="2799292" cy="83029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187B27E9-35B1-BB83-895D-EF980BFAD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025" y="3985535"/>
              <a:ext cx="1793285" cy="674625"/>
              <a:chOff x="249" y="3475"/>
              <a:chExt cx="1361" cy="512"/>
            </a:xfrm>
          </p:grpSpPr>
          <p:sp>
            <p:nvSpPr>
              <p:cNvPr id="35" name="Text Box 31">
                <a:extLst>
                  <a:ext uri="{FF2B5EF4-FFF2-40B4-BE49-F238E27FC236}">
                    <a16:creationId xmlns:a16="http://schemas.microsoft.com/office/drawing/2014/main" id="{36809235-49A1-26C5-4C32-74BB936305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" y="3475"/>
                <a:ext cx="13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342900" indent="-342900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1"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角速度</a:t>
                </a:r>
                <a:r>
                  <a:rPr kumimoji="1"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</a:t>
                </a:r>
                <a:endPara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6" name="Rectangle 32">
                <a:extLst>
                  <a:ext uri="{FF2B5EF4-FFF2-40B4-BE49-F238E27FC236}">
                    <a16:creationId xmlns:a16="http://schemas.microsoft.com/office/drawing/2014/main" id="{504374CE-1D0F-CEEA-B696-BAF210B08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3735"/>
                <a:ext cx="11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zh-CN" sz="2000" b="1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7" name="Object 53">
              <a:extLst>
                <a:ext uri="{FF2B5EF4-FFF2-40B4-BE49-F238E27FC236}">
                  <a16:creationId xmlns:a16="http://schemas.microsoft.com/office/drawing/2014/main" id="{F72E9DEA-6E20-D2B6-8EEA-687AB08617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304156"/>
                </p:ext>
              </p:extLst>
            </p:nvPr>
          </p:nvGraphicFramePr>
          <p:xfrm>
            <a:off x="8049528" y="4309550"/>
            <a:ext cx="354132" cy="319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93480" imgH="355320" progId="Equation.DSMT4">
                    <p:embed/>
                  </p:oleObj>
                </mc:Choice>
                <mc:Fallback>
                  <p:oleObj name="Equation" r:id="rId12" imgW="393480" imgH="355320" progId="Equation.DSMT4">
                    <p:embed/>
                    <p:pic>
                      <p:nvPicPr>
                        <p:cNvPr id="38" name="Object 53">
                          <a:extLst>
                            <a:ext uri="{FF2B5EF4-FFF2-40B4-BE49-F238E27FC236}">
                              <a16:creationId xmlns:a16="http://schemas.microsoft.com/office/drawing/2014/main" id="{AB894697-69EE-4DDD-B572-A8DB23DD53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49528" y="4309550"/>
                          <a:ext cx="354132" cy="319788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Group 75">
              <a:extLst>
                <a:ext uri="{FF2B5EF4-FFF2-40B4-BE49-F238E27FC236}">
                  <a16:creationId xmlns:a16="http://schemas.microsoft.com/office/drawing/2014/main" id="{76DE042F-8328-5B62-70B8-E87FE87908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2694" y="4080839"/>
              <a:ext cx="2031781" cy="332042"/>
              <a:chOff x="385" y="300"/>
              <a:chExt cx="1542" cy="252"/>
            </a:xfrm>
          </p:grpSpPr>
          <p:sp>
            <p:nvSpPr>
              <p:cNvPr id="39" name="Text Box 52">
                <a:extLst>
                  <a:ext uri="{FF2B5EF4-FFF2-40B4-BE49-F238E27FC236}">
                    <a16:creationId xmlns:a16="http://schemas.microsoft.com/office/drawing/2014/main" id="{86A68FFC-562A-C05A-19EC-2442C74F32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" y="300"/>
                <a:ext cx="154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342900" indent="-342900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角加速度</a:t>
                </a:r>
                <a:endParaRPr kumimoji="1" lang="el-G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40" name="Object 73">
                <a:extLst>
                  <a:ext uri="{FF2B5EF4-FFF2-40B4-BE49-F238E27FC236}">
                    <a16:creationId xmlns:a16="http://schemas.microsoft.com/office/drawing/2014/main" id="{B4B07AC2-311E-14F9-D4FD-0881586CF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145160"/>
                  </p:ext>
                </p:extLst>
              </p:nvPr>
            </p:nvGraphicFramePr>
            <p:xfrm>
              <a:off x="1495" y="376"/>
              <a:ext cx="208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330120" imgH="279360" progId="Equation.DSMT4">
                      <p:embed/>
                    </p:oleObj>
                  </mc:Choice>
                  <mc:Fallback>
                    <p:oleObj name="Equation" r:id="rId14" imgW="330120" imgH="279360" progId="Equation.DSMT4">
                      <p:embed/>
                      <p:pic>
                        <p:nvPicPr>
                          <p:cNvPr id="41" name="Object 73">
                            <a:extLst>
                              <a:ext uri="{FF2B5EF4-FFF2-40B4-BE49-F238E27FC236}">
                                <a16:creationId xmlns:a16="http://schemas.microsoft.com/office/drawing/2014/main" id="{30FD008C-5898-4077-AF66-DDF11F128D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95" y="376"/>
                            <a:ext cx="208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" name="Rectangle 71">
              <a:extLst>
                <a:ext uri="{FF2B5EF4-FFF2-40B4-BE49-F238E27FC236}">
                  <a16:creationId xmlns:a16="http://schemas.microsoft.com/office/drawing/2014/main" id="{46EB097F-464D-FB01-9547-30D463494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744" y="4451403"/>
              <a:ext cx="2150499" cy="332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000" b="1" dirty="0">
                  <a:solidFill>
                    <a:srgbClr val="0070C0"/>
                  </a:solidFill>
                </a:rPr>
                <a:t>(angular acceleration)</a:t>
              </a:r>
            </a:p>
          </p:txBody>
        </p:sp>
        <p:sp>
          <p:nvSpPr>
            <p:cNvPr id="42" name="Rectangle 96">
              <a:extLst>
                <a:ext uri="{FF2B5EF4-FFF2-40B4-BE49-F238E27FC236}">
                  <a16:creationId xmlns:a16="http://schemas.microsoft.com/office/drawing/2014/main" id="{7A25BA0A-D368-5111-DEC5-EA2A95064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93" y="4473582"/>
              <a:ext cx="1561098" cy="332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70C0"/>
                  </a:solidFill>
                </a:rPr>
                <a:t>(angular speed)</a:t>
              </a:r>
            </a:p>
          </p:txBody>
        </p:sp>
        <p:graphicFrame>
          <p:nvGraphicFramePr>
            <p:cNvPr id="43" name="Object 25">
              <a:extLst>
                <a:ext uri="{FF2B5EF4-FFF2-40B4-BE49-F238E27FC236}">
                  <a16:creationId xmlns:a16="http://schemas.microsoft.com/office/drawing/2014/main" id="{16DF3B9B-688A-22B1-92C3-37FD7F0410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3116989"/>
                </p:ext>
              </p:extLst>
            </p:nvPr>
          </p:nvGraphicFramePr>
          <p:xfrm>
            <a:off x="3099762" y="4019842"/>
            <a:ext cx="2026328" cy="812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501640" imgH="1002960" progId="Equation.DSMT4">
                    <p:embed/>
                  </p:oleObj>
                </mc:Choice>
                <mc:Fallback>
                  <p:oleObj name="Equation" r:id="rId16" imgW="2501640" imgH="1002960" progId="Equation.DSMT4">
                    <p:embed/>
                    <p:pic>
                      <p:nvPicPr>
                        <p:cNvPr id="81" name="Object 25">
                          <a:extLst>
                            <a:ext uri="{FF2B5EF4-FFF2-40B4-BE49-F238E27FC236}">
                              <a16:creationId xmlns:a16="http://schemas.microsoft.com/office/drawing/2014/main" id="{8726793F-6F4C-4158-81D6-6FE8F9F412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9762" y="4019842"/>
                          <a:ext cx="2026328" cy="812398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25">
              <a:extLst>
                <a:ext uri="{FF2B5EF4-FFF2-40B4-BE49-F238E27FC236}">
                  <a16:creationId xmlns:a16="http://schemas.microsoft.com/office/drawing/2014/main" id="{CDAA118B-6E9B-EDD5-6ECB-28BAC7D3B4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4638560"/>
                </p:ext>
              </p:extLst>
            </p:nvPr>
          </p:nvGraphicFramePr>
          <p:xfrm>
            <a:off x="2780418" y="4355551"/>
            <a:ext cx="314784" cy="284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93480" imgH="355320" progId="Equation.DSMT4">
                    <p:embed/>
                  </p:oleObj>
                </mc:Choice>
                <mc:Fallback>
                  <p:oleObj name="Equation" r:id="rId18" imgW="393480" imgH="355320" progId="Equation.DSMT4">
                    <p:embed/>
                    <p:pic>
                      <p:nvPicPr>
                        <p:cNvPr id="92" name="Object 25">
                          <a:extLst>
                            <a:ext uri="{FF2B5EF4-FFF2-40B4-BE49-F238E27FC236}">
                              <a16:creationId xmlns:a16="http://schemas.microsoft.com/office/drawing/2014/main" id="{EFF596B3-E3C8-442B-86CB-D6C6827B2C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418" y="4355551"/>
                          <a:ext cx="314784" cy="284256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3">
              <a:extLst>
                <a:ext uri="{FF2B5EF4-FFF2-40B4-BE49-F238E27FC236}">
                  <a16:creationId xmlns:a16="http://schemas.microsoft.com/office/drawing/2014/main" id="{71C1EF3B-BD95-D549-E7BF-0CAB7B1E22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914117"/>
                </p:ext>
              </p:extLst>
            </p:nvPr>
          </p:nvGraphicFramePr>
          <p:xfrm>
            <a:off x="8260033" y="3969020"/>
            <a:ext cx="937008" cy="902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041120" imgH="1002960" progId="Equation.DSMT4">
                    <p:embed/>
                  </p:oleObj>
                </mc:Choice>
                <mc:Fallback>
                  <p:oleObj name="Equation" r:id="rId20" imgW="1041120" imgH="1002960" progId="Equation.DSMT4">
                    <p:embed/>
                    <p:pic>
                      <p:nvPicPr>
                        <p:cNvPr id="93" name="Object 53">
                          <a:extLst>
                            <a:ext uri="{FF2B5EF4-FFF2-40B4-BE49-F238E27FC236}">
                              <a16:creationId xmlns:a16="http://schemas.microsoft.com/office/drawing/2014/main" id="{2F3A962B-E696-4854-94AE-423EF43902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60033" y="3969020"/>
                          <a:ext cx="937008" cy="902664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53">
              <a:extLst>
                <a:ext uri="{FF2B5EF4-FFF2-40B4-BE49-F238E27FC236}">
                  <a16:creationId xmlns:a16="http://schemas.microsoft.com/office/drawing/2014/main" id="{20940E72-6A47-B985-D80D-85F22607CE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5604363"/>
                </p:ext>
              </p:extLst>
            </p:nvPr>
          </p:nvGraphicFramePr>
          <p:xfrm>
            <a:off x="9144198" y="3883568"/>
            <a:ext cx="1017036" cy="948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130040" imgH="1054080" progId="Equation.DSMT4">
                    <p:embed/>
                  </p:oleObj>
                </mc:Choice>
                <mc:Fallback>
                  <p:oleObj name="Equation" r:id="rId22" imgW="1130040" imgH="1054080" progId="Equation.DSMT4">
                    <p:embed/>
                    <p:pic>
                      <p:nvPicPr>
                        <p:cNvPr id="94" name="Object 53">
                          <a:extLst>
                            <a:ext uri="{FF2B5EF4-FFF2-40B4-BE49-F238E27FC236}">
                              <a16:creationId xmlns:a16="http://schemas.microsoft.com/office/drawing/2014/main" id="{55FEBDDF-A340-4BF4-9EDD-B7889A5919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198" y="3883568"/>
                          <a:ext cx="1017036" cy="94867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53">
              <a:extLst>
                <a:ext uri="{FF2B5EF4-FFF2-40B4-BE49-F238E27FC236}">
                  <a16:creationId xmlns:a16="http://schemas.microsoft.com/office/drawing/2014/main" id="{710F5DD0-FF73-4D8C-B366-ED5AAA61AB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7023751"/>
                </p:ext>
              </p:extLst>
            </p:nvPr>
          </p:nvGraphicFramePr>
          <p:xfrm>
            <a:off x="10239988" y="4134827"/>
            <a:ext cx="1485864" cy="491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650960" imgH="545760" progId="Equation.DSMT4">
                    <p:embed/>
                  </p:oleObj>
                </mc:Choice>
                <mc:Fallback>
                  <p:oleObj name="Equation" r:id="rId24" imgW="1650960" imgH="545760" progId="Equation.DSMT4">
                    <p:embed/>
                    <p:pic>
                      <p:nvPicPr>
                        <p:cNvPr id="95" name="Object 53">
                          <a:extLst>
                            <a:ext uri="{FF2B5EF4-FFF2-40B4-BE49-F238E27FC236}">
                              <a16:creationId xmlns:a16="http://schemas.microsoft.com/office/drawing/2014/main" id="{EC5CD2F5-D65B-41DD-B2DD-EE10D14B04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9988" y="4134827"/>
                          <a:ext cx="1485864" cy="491184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0AB58B5-4C6C-E24E-A4D5-1F1AAA800765}"/>
                </a:ext>
              </a:extLst>
            </p:cNvPr>
            <p:cNvSpPr/>
            <p:nvPr/>
          </p:nvSpPr>
          <p:spPr>
            <a:xfrm>
              <a:off x="8907764" y="5061551"/>
              <a:ext cx="2979723" cy="11478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6C9AF55-406A-2571-B232-23FE772B34F9}"/>
                </a:ext>
              </a:extLst>
            </p:cNvPr>
            <p:cNvSpPr/>
            <p:nvPr/>
          </p:nvSpPr>
          <p:spPr>
            <a:xfrm>
              <a:off x="4383145" y="5056232"/>
              <a:ext cx="3944618" cy="11478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24409A7-EB81-952A-E097-A1C25BE169BE}"/>
                </a:ext>
              </a:extLst>
            </p:cNvPr>
            <p:cNvSpPr/>
            <p:nvPr/>
          </p:nvSpPr>
          <p:spPr>
            <a:xfrm>
              <a:off x="2594547" y="5064467"/>
              <a:ext cx="1358025" cy="11478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3" name="Object 67">
              <a:extLst>
                <a:ext uri="{FF2B5EF4-FFF2-40B4-BE49-F238E27FC236}">
                  <a16:creationId xmlns:a16="http://schemas.microsoft.com/office/drawing/2014/main" id="{9CA9834C-681F-704E-B132-2D1DFCC0FB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5781455"/>
                </p:ext>
              </p:extLst>
            </p:nvPr>
          </p:nvGraphicFramePr>
          <p:xfrm>
            <a:off x="213232" y="5415792"/>
            <a:ext cx="2070101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070000" imgH="380880" progId="Equation.DSMT4">
                    <p:embed/>
                  </p:oleObj>
                </mc:Choice>
                <mc:Fallback>
                  <p:oleObj name="Equation" r:id="rId26" imgW="2070000" imgH="380880" progId="Equation.DSMT4">
                    <p:embed/>
                    <p:pic>
                      <p:nvPicPr>
                        <p:cNvPr id="29" name="Object 67">
                          <a:extLst>
                            <a:ext uri="{FF2B5EF4-FFF2-40B4-BE49-F238E27FC236}">
                              <a16:creationId xmlns:a16="http://schemas.microsoft.com/office/drawing/2014/main" id="{99364B2F-C380-41BC-9EA3-F0CEEF825D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232" y="5415792"/>
                          <a:ext cx="2070101" cy="3810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8">
              <a:extLst>
                <a:ext uri="{FF2B5EF4-FFF2-40B4-BE49-F238E27FC236}">
                  <a16:creationId xmlns:a16="http://schemas.microsoft.com/office/drawing/2014/main" id="{6A113E7A-7705-E662-4BC8-319F223ECC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8690794"/>
                </p:ext>
              </p:extLst>
            </p:nvPr>
          </p:nvGraphicFramePr>
          <p:xfrm>
            <a:off x="2619072" y="5421629"/>
            <a:ext cx="13335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333440" imgH="380880" progId="Equation.DSMT4">
                    <p:embed/>
                  </p:oleObj>
                </mc:Choice>
                <mc:Fallback>
                  <p:oleObj name="Equation" r:id="rId28" imgW="1333440" imgH="380880" progId="Equation.DSMT4">
                    <p:embed/>
                    <p:pic>
                      <p:nvPicPr>
                        <p:cNvPr id="82" name="Object 68">
                          <a:extLst>
                            <a:ext uri="{FF2B5EF4-FFF2-40B4-BE49-F238E27FC236}">
                              <a16:creationId xmlns:a16="http://schemas.microsoft.com/office/drawing/2014/main" id="{A21ABBEE-CA75-47AB-AA17-6175548BC2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9072" y="5421629"/>
                          <a:ext cx="1333500" cy="3810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9">
              <a:extLst>
                <a:ext uri="{FF2B5EF4-FFF2-40B4-BE49-F238E27FC236}">
                  <a16:creationId xmlns:a16="http://schemas.microsoft.com/office/drawing/2014/main" id="{CEF3B9DC-755D-FA1C-566C-13695285B9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0651705"/>
                </p:ext>
              </p:extLst>
            </p:nvPr>
          </p:nvGraphicFramePr>
          <p:xfrm>
            <a:off x="4422667" y="5121220"/>
            <a:ext cx="14097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1409400" imgH="1066680" progId="Equation.DSMT4">
                    <p:embed/>
                  </p:oleObj>
                </mc:Choice>
                <mc:Fallback>
                  <p:oleObj name="Equation" r:id="rId30" imgW="1409400" imgH="1066680" progId="Equation.DSMT4">
                    <p:embed/>
                    <p:pic>
                      <p:nvPicPr>
                        <p:cNvPr id="83" name="Object 69">
                          <a:extLst>
                            <a:ext uri="{FF2B5EF4-FFF2-40B4-BE49-F238E27FC236}">
                              <a16:creationId xmlns:a16="http://schemas.microsoft.com/office/drawing/2014/main" id="{4F708B8C-D263-492A-AA93-1C9ED972B2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667" y="5121220"/>
                          <a:ext cx="1409700" cy="10668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70">
              <a:extLst>
                <a:ext uri="{FF2B5EF4-FFF2-40B4-BE49-F238E27FC236}">
                  <a16:creationId xmlns:a16="http://schemas.microsoft.com/office/drawing/2014/main" id="{B30A4CFE-9DFC-E733-AE2A-7C086556F3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65460"/>
                </p:ext>
              </p:extLst>
            </p:nvPr>
          </p:nvGraphicFramePr>
          <p:xfrm>
            <a:off x="9128759" y="5097831"/>
            <a:ext cx="1397000" cy="1104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1396800" imgH="1104840" progId="Equation.DSMT4">
                    <p:embed/>
                  </p:oleObj>
                </mc:Choice>
                <mc:Fallback>
                  <p:oleObj name="Equation" r:id="rId32" imgW="1396800" imgH="1104840" progId="Equation.DSMT4">
                    <p:embed/>
                    <p:pic>
                      <p:nvPicPr>
                        <p:cNvPr id="84" name="Object 70">
                          <a:extLst>
                            <a:ext uri="{FF2B5EF4-FFF2-40B4-BE49-F238E27FC236}">
                              <a16:creationId xmlns:a16="http://schemas.microsoft.com/office/drawing/2014/main" id="{DE8BF003-4BBC-408C-9C67-9537BBE7CD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8759" y="5097831"/>
                          <a:ext cx="1397000" cy="11049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9">
              <a:extLst>
                <a:ext uri="{FF2B5EF4-FFF2-40B4-BE49-F238E27FC236}">
                  <a16:creationId xmlns:a16="http://schemas.microsoft.com/office/drawing/2014/main" id="{FB3D494A-08BB-E224-A6E0-4D7E9BD1D7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5592337"/>
                </p:ext>
              </p:extLst>
            </p:nvPr>
          </p:nvGraphicFramePr>
          <p:xfrm>
            <a:off x="5866925" y="5130778"/>
            <a:ext cx="13716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1371600" imgH="1066680" progId="Equation.DSMT4">
                    <p:embed/>
                  </p:oleObj>
                </mc:Choice>
                <mc:Fallback>
                  <p:oleObj name="Equation" r:id="rId34" imgW="1371600" imgH="1066680" progId="Equation.DSMT4">
                    <p:embed/>
                    <p:pic>
                      <p:nvPicPr>
                        <p:cNvPr id="85" name="Object 69">
                          <a:extLst>
                            <a:ext uri="{FF2B5EF4-FFF2-40B4-BE49-F238E27FC236}">
                              <a16:creationId xmlns:a16="http://schemas.microsoft.com/office/drawing/2014/main" id="{4018A5A1-555E-4925-A12F-C597B5C43A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6925" y="5130778"/>
                          <a:ext cx="1371600" cy="10668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9">
              <a:extLst>
                <a:ext uri="{FF2B5EF4-FFF2-40B4-BE49-F238E27FC236}">
                  <a16:creationId xmlns:a16="http://schemas.microsoft.com/office/drawing/2014/main" id="{0D2AB6A1-A681-9133-109B-491D88DC26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593080"/>
                </p:ext>
              </p:extLst>
            </p:nvPr>
          </p:nvGraphicFramePr>
          <p:xfrm>
            <a:off x="7252815" y="5543071"/>
            <a:ext cx="9906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990360" imgH="380880" progId="Equation.DSMT4">
                    <p:embed/>
                  </p:oleObj>
                </mc:Choice>
                <mc:Fallback>
                  <p:oleObj name="Equation" r:id="rId36" imgW="990360" imgH="380880" progId="Equation.DSMT4">
                    <p:embed/>
                    <p:pic>
                      <p:nvPicPr>
                        <p:cNvPr id="86" name="Object 69">
                          <a:extLst>
                            <a:ext uri="{FF2B5EF4-FFF2-40B4-BE49-F238E27FC236}">
                              <a16:creationId xmlns:a16="http://schemas.microsoft.com/office/drawing/2014/main" id="{2B8779E7-C040-484C-BF03-6D94043752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2815" y="5543071"/>
                          <a:ext cx="990600" cy="3810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70">
              <a:extLst>
                <a:ext uri="{FF2B5EF4-FFF2-40B4-BE49-F238E27FC236}">
                  <a16:creationId xmlns:a16="http://schemas.microsoft.com/office/drawing/2014/main" id="{33898CD7-EDB9-AA08-43A8-32C86C33C3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4818215"/>
                </p:ext>
              </p:extLst>
            </p:nvPr>
          </p:nvGraphicFramePr>
          <p:xfrm>
            <a:off x="10506652" y="5358181"/>
            <a:ext cx="1219200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218960" imgH="583920" progId="Equation.DSMT4">
                    <p:embed/>
                  </p:oleObj>
                </mc:Choice>
                <mc:Fallback>
                  <p:oleObj name="Equation" r:id="rId38" imgW="1218960" imgH="583920" progId="Equation.DSMT4">
                    <p:embed/>
                    <p:pic>
                      <p:nvPicPr>
                        <p:cNvPr id="87" name="Object 70">
                          <a:extLst>
                            <a:ext uri="{FF2B5EF4-FFF2-40B4-BE49-F238E27FC236}">
                              <a16:creationId xmlns:a16="http://schemas.microsoft.com/office/drawing/2014/main" id="{1D00B6E2-76D6-4175-ADD7-A3A7A70930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06652" y="5358181"/>
                          <a:ext cx="1219200" cy="5842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2E64580-6A63-5530-2F95-387007EF42E1}"/>
                </a:ext>
              </a:extLst>
            </p:cNvPr>
            <p:cNvSpPr/>
            <p:nvPr/>
          </p:nvSpPr>
          <p:spPr>
            <a:xfrm>
              <a:off x="154881" y="5118902"/>
              <a:ext cx="2307891" cy="95428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918C5D7-5E93-ED69-38A1-129FD38FB68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46695"/>
            <a:ext cx="5743575" cy="533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80303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24" name="Text Box 81">
            <a:extLst>
              <a:ext uri="{FF2B5EF4-FFF2-40B4-BE49-F238E27FC236}">
                <a16:creationId xmlns:a16="http://schemas.microsoft.com/office/drawing/2014/main" id="{DEEB30B2-67CC-0C01-FE27-5710E3D20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420" y="874658"/>
            <a:ext cx="10106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观察劈尖平移与旋转时</a:t>
            </a:r>
            <a:r>
              <a:rPr kumimoji="1"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条纹的移动</a:t>
            </a:r>
            <a:r>
              <a:rPr kumimoji="1"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条纹的间距 </a:t>
            </a:r>
            <a:r>
              <a:rPr kumimoji="1"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的变化</a:t>
            </a:r>
            <a:r>
              <a:rPr kumimoji="1"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并解释为什么？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D29BD1-6444-E0DF-4369-5A45968274EC}"/>
              </a:ext>
            </a:extLst>
          </p:cNvPr>
          <p:cNvGrpSpPr/>
          <p:nvPr/>
        </p:nvGrpSpPr>
        <p:grpSpPr>
          <a:xfrm>
            <a:off x="147173" y="4766031"/>
            <a:ext cx="5898160" cy="466560"/>
            <a:chOff x="276068" y="5405601"/>
            <a:chExt cx="5898160" cy="46656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AAA1B7A-2A9C-743E-A912-C821757B38F8}"/>
                </a:ext>
              </a:extLst>
            </p:cNvPr>
            <p:cNvGrpSpPr/>
            <p:nvPr/>
          </p:nvGrpSpPr>
          <p:grpSpPr>
            <a:xfrm>
              <a:off x="276068" y="5410496"/>
              <a:ext cx="5898160" cy="461665"/>
              <a:chOff x="517109" y="5560821"/>
              <a:chExt cx="5898160" cy="461665"/>
            </a:xfrm>
          </p:grpSpPr>
          <p:sp>
            <p:nvSpPr>
              <p:cNvPr id="25" name="Text Box 81">
                <a:extLst>
                  <a:ext uri="{FF2B5EF4-FFF2-40B4-BE49-F238E27FC236}">
                    <a16:creationId xmlns:a16="http://schemas.microsoft.com/office/drawing/2014/main" id="{ABC7F3E3-21AA-7999-3EE8-9E343D158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109" y="5560821"/>
                <a:ext cx="58981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向上平移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      ,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向劈楞移动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   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不变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2400" i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不变</a:t>
                </a:r>
              </a:p>
            </p:txBody>
          </p:sp>
          <p:graphicFrame>
            <p:nvGraphicFramePr>
              <p:cNvPr id="26" name="Object 80">
                <a:extLst>
                  <a:ext uri="{FF2B5EF4-FFF2-40B4-BE49-F238E27FC236}">
                    <a16:creationId xmlns:a16="http://schemas.microsoft.com/office/drawing/2014/main" id="{DFB27261-2886-2A86-6BED-89C5DF6587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2777" y="5661720"/>
              <a:ext cx="2413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241200" imgH="330120" progId="Equation.DSMT4">
                      <p:embed/>
                    </p:oleObj>
                  </mc:Choice>
                  <mc:Fallback>
                    <p:oleObj name="Equation" r:id="rId9" imgW="241200" imgH="330120" progId="Equation.DSMT4">
                      <p:embed/>
                      <p:pic>
                        <p:nvPicPr>
                          <p:cNvPr id="26" name="Object 80">
                            <a:extLst>
                              <a:ext uri="{FF2B5EF4-FFF2-40B4-BE49-F238E27FC236}">
                                <a16:creationId xmlns:a16="http://schemas.microsoft.com/office/drawing/2014/main" id="{DFB27261-2886-2A86-6BED-89C5DF65872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2777" y="5661720"/>
                            <a:ext cx="241300" cy="3302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80">
              <a:extLst>
                <a:ext uri="{FF2B5EF4-FFF2-40B4-BE49-F238E27FC236}">
                  <a16:creationId xmlns:a16="http://schemas.microsoft.com/office/drawing/2014/main" id="{D2689DDF-2C9D-90B8-2609-477FF72E65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87525" y="5405601"/>
            <a:ext cx="4953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95000" imgH="406080" progId="Equation.DSMT4">
                    <p:embed/>
                  </p:oleObj>
                </mc:Choice>
                <mc:Fallback>
                  <p:oleObj name="Equation" r:id="rId11" imgW="495000" imgH="406080" progId="Equation.DSMT4">
                    <p:embed/>
                    <p:pic>
                      <p:nvPicPr>
                        <p:cNvPr id="34" name="Object 80">
                          <a:extLst>
                            <a:ext uri="{FF2B5EF4-FFF2-40B4-BE49-F238E27FC236}">
                              <a16:creationId xmlns:a16="http://schemas.microsoft.com/office/drawing/2014/main" id="{D2689DDF-2C9D-90B8-2609-477FF72E65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525" y="5405601"/>
                          <a:ext cx="495300" cy="4064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D6FB076-08B3-9699-6414-A79D975F6409}"/>
              </a:ext>
            </a:extLst>
          </p:cNvPr>
          <p:cNvGrpSpPr/>
          <p:nvPr/>
        </p:nvGrpSpPr>
        <p:grpSpPr>
          <a:xfrm>
            <a:off x="69603" y="5299152"/>
            <a:ext cx="6213632" cy="461665"/>
            <a:chOff x="276068" y="5969289"/>
            <a:chExt cx="6213632" cy="46166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9191E33-982D-3FE2-D190-087B07325A34}"/>
                </a:ext>
              </a:extLst>
            </p:cNvPr>
            <p:cNvGrpSpPr/>
            <p:nvPr/>
          </p:nvGrpSpPr>
          <p:grpSpPr>
            <a:xfrm>
              <a:off x="276068" y="5969289"/>
              <a:ext cx="6213632" cy="461665"/>
              <a:chOff x="517109" y="5560821"/>
              <a:chExt cx="6213632" cy="461665"/>
            </a:xfrm>
          </p:grpSpPr>
          <p:sp>
            <p:nvSpPr>
              <p:cNvPr id="29" name="Text Box 81">
                <a:extLst>
                  <a:ext uri="{FF2B5EF4-FFF2-40B4-BE49-F238E27FC236}">
                    <a16:creationId xmlns:a16="http://schemas.microsoft.com/office/drawing/2014/main" id="{231B4F47-55C0-EC38-DC56-1D3E0CAB8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109" y="5560821"/>
                <a:ext cx="621363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向下平移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       ,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远离劈楞移动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   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不变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2400" i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不变</a:t>
                </a:r>
              </a:p>
            </p:txBody>
          </p:sp>
          <p:graphicFrame>
            <p:nvGraphicFramePr>
              <p:cNvPr id="30" name="Object 80">
                <a:extLst>
                  <a:ext uri="{FF2B5EF4-FFF2-40B4-BE49-F238E27FC236}">
                    <a16:creationId xmlns:a16="http://schemas.microsoft.com/office/drawing/2014/main" id="{CB5AA6C3-5FB7-CB13-7655-5EDBA85730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84453" y="5657840"/>
              <a:ext cx="241300" cy="330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241200" imgH="330120" progId="Equation.DSMT4">
                      <p:embed/>
                    </p:oleObj>
                  </mc:Choice>
                  <mc:Fallback>
                    <p:oleObj name="Equation" r:id="rId13" imgW="241200" imgH="330120" progId="Equation.DSMT4">
                      <p:embed/>
                      <p:pic>
                        <p:nvPicPr>
                          <p:cNvPr id="30" name="Object 80">
                            <a:extLst>
                              <a:ext uri="{FF2B5EF4-FFF2-40B4-BE49-F238E27FC236}">
                                <a16:creationId xmlns:a16="http://schemas.microsoft.com/office/drawing/2014/main" id="{CB5AA6C3-5FB7-CB13-7655-5EDBA85730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4453" y="5657840"/>
                            <a:ext cx="241300" cy="3302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5" name="Object 80">
              <a:extLst>
                <a:ext uri="{FF2B5EF4-FFF2-40B4-BE49-F238E27FC236}">
                  <a16:creationId xmlns:a16="http://schemas.microsoft.com/office/drawing/2014/main" id="{2C867152-B3A1-330A-1E76-BCE744B23B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87525" y="5969890"/>
            <a:ext cx="4953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95000" imgH="406080" progId="Equation.DSMT4">
                    <p:embed/>
                  </p:oleObj>
                </mc:Choice>
                <mc:Fallback>
                  <p:oleObj name="Equation" r:id="rId14" imgW="495000" imgH="406080" progId="Equation.DSMT4">
                    <p:embed/>
                    <p:pic>
                      <p:nvPicPr>
                        <p:cNvPr id="35" name="Object 80">
                          <a:extLst>
                            <a:ext uri="{FF2B5EF4-FFF2-40B4-BE49-F238E27FC236}">
                              <a16:creationId xmlns:a16="http://schemas.microsoft.com/office/drawing/2014/main" id="{2C867152-B3A1-330A-1E76-BCE744B23B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525" y="5969890"/>
                          <a:ext cx="495300" cy="4064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BB3961F-510D-CA2E-FEC3-B88A08BEB1A5}"/>
              </a:ext>
            </a:extLst>
          </p:cNvPr>
          <p:cNvGrpSpPr/>
          <p:nvPr/>
        </p:nvGrpSpPr>
        <p:grpSpPr>
          <a:xfrm>
            <a:off x="6352876" y="5393351"/>
            <a:ext cx="5176707" cy="482321"/>
            <a:chOff x="7235095" y="5255314"/>
            <a:chExt cx="5176707" cy="48232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3F01531-8C6C-E43E-A5A3-8FD5FF387C5C}"/>
                </a:ext>
              </a:extLst>
            </p:cNvPr>
            <p:cNvGrpSpPr/>
            <p:nvPr/>
          </p:nvGrpSpPr>
          <p:grpSpPr>
            <a:xfrm>
              <a:off x="7235095" y="5267735"/>
              <a:ext cx="5176707" cy="469900"/>
              <a:chOff x="517109" y="5573242"/>
              <a:chExt cx="5176707" cy="469900"/>
            </a:xfrm>
          </p:grpSpPr>
          <p:sp>
            <p:nvSpPr>
              <p:cNvPr id="32" name="Text Box 81">
                <a:extLst>
                  <a:ext uri="{FF2B5EF4-FFF2-40B4-BE49-F238E27FC236}">
                    <a16:creationId xmlns:a16="http://schemas.microsoft.com/office/drawing/2014/main" id="{E8B8B14F-8F93-2257-5779-FDEC85E246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109" y="5577360"/>
                <a:ext cx="449970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顺时针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        ,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远离劈楞移动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                 </a:t>
                </a:r>
                <a:endParaRPr kumimoji="1" lang="zh-CN" altLang="en-US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3" name="Object 80">
                <a:extLst>
                  <a:ext uri="{FF2B5EF4-FFF2-40B4-BE49-F238E27FC236}">
                    <a16:creationId xmlns:a16="http://schemas.microsoft.com/office/drawing/2014/main" id="{ED5F4D81-FF4F-2A46-FC08-64E3F12869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7316" y="5573242"/>
              <a:ext cx="12065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1206360" imgH="469800" progId="Equation.DSMT4">
                      <p:embed/>
                    </p:oleObj>
                  </mc:Choice>
                  <mc:Fallback>
                    <p:oleObj name="Equation" r:id="rId16" imgW="1206360" imgH="469800" progId="Equation.DSMT4">
                      <p:embed/>
                      <p:pic>
                        <p:nvPicPr>
                          <p:cNvPr id="33" name="Object 80">
                            <a:extLst>
                              <a:ext uri="{FF2B5EF4-FFF2-40B4-BE49-F238E27FC236}">
                                <a16:creationId xmlns:a16="http://schemas.microsoft.com/office/drawing/2014/main" id="{ED5F4D81-FF4F-2A46-FC08-64E3F12869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7316" y="5573242"/>
                            <a:ext cx="1206500" cy="4699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8" name="Object 80">
              <a:extLst>
                <a:ext uri="{FF2B5EF4-FFF2-40B4-BE49-F238E27FC236}">
                  <a16:creationId xmlns:a16="http://schemas.microsoft.com/office/drawing/2014/main" id="{2B2AD9DF-83FF-1249-FBE6-5C63E2C1CF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88507" y="5255314"/>
            <a:ext cx="4953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495000" imgH="406080" progId="Equation.DSMT4">
                    <p:embed/>
                  </p:oleObj>
                </mc:Choice>
                <mc:Fallback>
                  <p:oleObj name="Equation" r:id="rId18" imgW="495000" imgH="406080" progId="Equation.DSMT4">
                    <p:embed/>
                    <p:pic>
                      <p:nvPicPr>
                        <p:cNvPr id="38" name="Object 80">
                          <a:extLst>
                            <a:ext uri="{FF2B5EF4-FFF2-40B4-BE49-F238E27FC236}">
                              <a16:creationId xmlns:a16="http://schemas.microsoft.com/office/drawing/2014/main" id="{2B2AD9DF-83FF-1249-FBE6-5C63E2C1CF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8507" y="5255314"/>
                          <a:ext cx="495300" cy="4064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927A719-B555-DDF9-74DE-A21562ED87B7}"/>
              </a:ext>
            </a:extLst>
          </p:cNvPr>
          <p:cNvSpPr/>
          <p:nvPr/>
        </p:nvSpPr>
        <p:spPr>
          <a:xfrm>
            <a:off x="69421" y="1528728"/>
            <a:ext cx="6026579" cy="471624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D86FAD5-0E4B-87A9-06EC-255E23BEF576}"/>
              </a:ext>
            </a:extLst>
          </p:cNvPr>
          <p:cNvSpPr/>
          <p:nvPr/>
        </p:nvSpPr>
        <p:spPr>
          <a:xfrm>
            <a:off x="6149814" y="1449714"/>
            <a:ext cx="5972583" cy="48742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AA500B4-78D1-322A-295E-B6B7DFDBC73C}"/>
              </a:ext>
            </a:extLst>
          </p:cNvPr>
          <p:cNvGrpSpPr/>
          <p:nvPr/>
        </p:nvGrpSpPr>
        <p:grpSpPr>
          <a:xfrm>
            <a:off x="6283235" y="4814996"/>
            <a:ext cx="5208774" cy="482321"/>
            <a:chOff x="7235095" y="5255314"/>
            <a:chExt cx="5208774" cy="48232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4907987-9C28-1756-1B7D-11623B6ACD0C}"/>
                </a:ext>
              </a:extLst>
            </p:cNvPr>
            <p:cNvGrpSpPr/>
            <p:nvPr/>
          </p:nvGrpSpPr>
          <p:grpSpPr>
            <a:xfrm>
              <a:off x="7235095" y="5267735"/>
              <a:ext cx="5208774" cy="469900"/>
              <a:chOff x="517109" y="5573242"/>
              <a:chExt cx="5208774" cy="469900"/>
            </a:xfrm>
          </p:grpSpPr>
          <p:sp>
            <p:nvSpPr>
              <p:cNvPr id="45" name="Text Box 81">
                <a:extLst>
                  <a:ext uri="{FF2B5EF4-FFF2-40B4-BE49-F238E27FC236}">
                    <a16:creationId xmlns:a16="http://schemas.microsoft.com/office/drawing/2014/main" id="{CF76241C-AD4C-4981-0D8C-BD56869DBF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109" y="5577360"/>
                <a:ext cx="449970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逆时针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        ,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向劈楞移动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                 </a:t>
                </a:r>
                <a:endParaRPr kumimoji="1" lang="zh-CN" altLang="en-US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6" name="Object 80">
                <a:extLst>
                  <a:ext uri="{FF2B5EF4-FFF2-40B4-BE49-F238E27FC236}">
                    <a16:creationId xmlns:a16="http://schemas.microsoft.com/office/drawing/2014/main" id="{A1C2731A-360E-2F78-282D-A5B23A765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9383" y="5573242"/>
              <a:ext cx="12065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06360" imgH="469800" progId="Equation.DSMT4">
                      <p:embed/>
                    </p:oleObj>
                  </mc:Choice>
                  <mc:Fallback>
                    <p:oleObj name="Equation" r:id="rId19" imgW="1206360" imgH="469800" progId="Equation.DSMT4">
                      <p:embed/>
                      <p:pic>
                        <p:nvPicPr>
                          <p:cNvPr id="46" name="Object 80">
                            <a:extLst>
                              <a:ext uri="{FF2B5EF4-FFF2-40B4-BE49-F238E27FC236}">
                                <a16:creationId xmlns:a16="http://schemas.microsoft.com/office/drawing/2014/main" id="{A1C2731A-360E-2F78-282D-A5B23A765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9383" y="5573242"/>
                            <a:ext cx="1206500" cy="46990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4" name="Object 80">
              <a:extLst>
                <a:ext uri="{FF2B5EF4-FFF2-40B4-BE49-F238E27FC236}">
                  <a16:creationId xmlns:a16="http://schemas.microsoft.com/office/drawing/2014/main" id="{F6F66A3C-D566-7977-0A25-652F62C49C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88507" y="5255314"/>
            <a:ext cx="4953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495000" imgH="406080" progId="Equation.DSMT4">
                    <p:embed/>
                  </p:oleObj>
                </mc:Choice>
                <mc:Fallback>
                  <p:oleObj name="Equation" r:id="rId21" imgW="495000" imgH="406080" progId="Equation.DSMT4">
                    <p:embed/>
                    <p:pic>
                      <p:nvPicPr>
                        <p:cNvPr id="44" name="Object 80">
                          <a:extLst>
                            <a:ext uri="{FF2B5EF4-FFF2-40B4-BE49-F238E27FC236}">
                              <a16:creationId xmlns:a16="http://schemas.microsoft.com/office/drawing/2014/main" id="{F6F66A3C-D566-7977-0A25-652F62C49C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8507" y="5255314"/>
                          <a:ext cx="495300" cy="4064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8" name="劈尖干涉-平移">
            <a:hlinkClick r:id="" action="ppaction://media"/>
            <a:extLst>
              <a:ext uri="{FF2B5EF4-FFF2-40B4-BE49-F238E27FC236}">
                <a16:creationId xmlns:a16="http://schemas.microsoft.com/office/drawing/2014/main" id="{4DA9A40F-A894-F737-B629-662234A10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2749" y="2042958"/>
            <a:ext cx="2910382" cy="22339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9" name="劈尖干涉_向下平移">
            <a:hlinkClick r:id="" action="ppaction://media"/>
            <a:extLst>
              <a:ext uri="{FF2B5EF4-FFF2-40B4-BE49-F238E27FC236}">
                <a16:creationId xmlns:a16="http://schemas.microsoft.com/office/drawing/2014/main" id="{17353BC9-1682-D115-43B9-88C0223C69D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6497" y="2042958"/>
            <a:ext cx="2910382" cy="22339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0" name="劈尖干涉_向上转">
            <a:hlinkClick r:id="" action="ppaction://media"/>
            <a:extLst>
              <a:ext uri="{FF2B5EF4-FFF2-40B4-BE49-F238E27FC236}">
                <a16:creationId xmlns:a16="http://schemas.microsoft.com/office/drawing/2014/main" id="{62AA404A-36C6-E728-C9F0-B345D896077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234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205484" y="2109717"/>
            <a:ext cx="2910383" cy="22339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1" name="劈尖干涉-向下转动">
            <a:hlinkClick r:id="" action="ppaction://media"/>
            <a:extLst>
              <a:ext uri="{FF2B5EF4-FFF2-40B4-BE49-F238E27FC236}">
                <a16:creationId xmlns:a16="http://schemas.microsoft.com/office/drawing/2014/main" id="{CC4D034A-ACFD-E143-0B03-E0CA19456B6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6">
                  <p14:trim st="1006" end="679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153023" y="2109717"/>
            <a:ext cx="2910382" cy="22339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C32EE6-609B-C080-74CE-3AA4299147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38353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58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56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23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32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4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 showWhenStopped="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 showWhenStopped="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video>
              <p:cMediaNode vol="80000" showWhenStopped="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video>
              <p:cMediaNode vol="80000" showWhenStopped="0">
                <p:cTn id="60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2" name="Rectangle 2">
            <a:extLst>
              <a:ext uri="{FF2B5EF4-FFF2-40B4-BE49-F238E27FC236}">
                <a16:creationId xmlns:a16="http://schemas.microsoft.com/office/drawing/2014/main" id="{DAB18041-D06B-3BE3-9084-615D09556431}"/>
              </a:ext>
            </a:extLst>
          </p:cNvPr>
          <p:cNvSpPr/>
          <p:nvPr/>
        </p:nvSpPr>
        <p:spPr>
          <a:xfrm>
            <a:off x="284192" y="830380"/>
            <a:ext cx="256717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牛顿环</a:t>
            </a:r>
          </a:p>
        </p:txBody>
      </p:sp>
      <p:grpSp>
        <p:nvGrpSpPr>
          <p:cNvPr id="98" name="Group 41">
            <a:extLst>
              <a:ext uri="{FF2B5EF4-FFF2-40B4-BE49-F238E27FC236}">
                <a16:creationId xmlns:a16="http://schemas.microsoft.com/office/drawing/2014/main" id="{93D6CDC6-7187-CF6C-2810-72722EA2EE76}"/>
              </a:ext>
            </a:extLst>
          </p:cNvPr>
          <p:cNvGrpSpPr>
            <a:grpSpLocks/>
          </p:cNvGrpSpPr>
          <p:nvPr/>
        </p:nvGrpSpPr>
        <p:grpSpPr bwMode="auto">
          <a:xfrm>
            <a:off x="8570969" y="3064066"/>
            <a:ext cx="2743200" cy="382588"/>
            <a:chOff x="3504" y="1776"/>
            <a:chExt cx="1728" cy="241"/>
          </a:xfrm>
        </p:grpSpPr>
        <p:sp>
          <p:nvSpPr>
            <p:cNvPr id="99" name="Arc 42">
              <a:extLst>
                <a:ext uri="{FF2B5EF4-FFF2-40B4-BE49-F238E27FC236}">
                  <a16:creationId xmlns:a16="http://schemas.microsoft.com/office/drawing/2014/main" id="{23A89F8D-3D21-CC32-BE88-9F385B5A7F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247" y="1033"/>
              <a:ext cx="241" cy="1728"/>
            </a:xfrm>
            <a:custGeom>
              <a:avLst/>
              <a:gdLst>
                <a:gd name="G0" fmla="+- 121 0 0"/>
                <a:gd name="G1" fmla="+- 21597 0 0"/>
                <a:gd name="G2" fmla="+- 21600 0 0"/>
                <a:gd name="T0" fmla="*/ 497 w 21721"/>
                <a:gd name="T1" fmla="*/ 0 h 43197"/>
                <a:gd name="T2" fmla="*/ 0 w 21721"/>
                <a:gd name="T3" fmla="*/ 43197 h 43197"/>
                <a:gd name="T4" fmla="*/ 121 w 21721"/>
                <a:gd name="T5" fmla="*/ 21597 h 43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21" h="43197" fill="none" extrusionOk="0">
                  <a:moveTo>
                    <a:pt x="496" y="0"/>
                  </a:moveTo>
                  <a:cubicBezTo>
                    <a:pt x="12277" y="205"/>
                    <a:pt x="21721" y="9814"/>
                    <a:pt x="21721" y="21597"/>
                  </a:cubicBezTo>
                  <a:cubicBezTo>
                    <a:pt x="21721" y="33526"/>
                    <a:pt x="12050" y="43197"/>
                    <a:pt x="121" y="43197"/>
                  </a:cubicBezTo>
                  <a:cubicBezTo>
                    <a:pt x="80" y="43197"/>
                    <a:pt x="40" y="43196"/>
                    <a:pt x="0" y="43196"/>
                  </a:cubicBezTo>
                </a:path>
                <a:path w="21721" h="43197" stroke="0" extrusionOk="0">
                  <a:moveTo>
                    <a:pt x="496" y="0"/>
                  </a:moveTo>
                  <a:cubicBezTo>
                    <a:pt x="12277" y="205"/>
                    <a:pt x="21721" y="9814"/>
                    <a:pt x="21721" y="21597"/>
                  </a:cubicBezTo>
                  <a:cubicBezTo>
                    <a:pt x="21721" y="33526"/>
                    <a:pt x="12050" y="43197"/>
                    <a:pt x="121" y="43197"/>
                  </a:cubicBezTo>
                  <a:cubicBezTo>
                    <a:pt x="80" y="43197"/>
                    <a:pt x="40" y="43196"/>
                    <a:pt x="0" y="43196"/>
                  </a:cubicBezTo>
                  <a:lnTo>
                    <a:pt x="121" y="21597"/>
                  </a:lnTo>
                  <a:close/>
                </a:path>
              </a:pathLst>
            </a:custGeom>
            <a:gradFill rotWithShape="1">
              <a:gsLst>
                <a:gs pos="0">
                  <a:srgbClr val="CCCCFF">
                    <a:gamma/>
                    <a:shade val="46275"/>
                    <a:invGamma/>
                  </a:srgbClr>
                </a:gs>
                <a:gs pos="50000">
                  <a:srgbClr val="CCCCFF"/>
                </a:gs>
                <a:gs pos="100000">
                  <a:srgbClr val="CC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100" name="Line 43">
              <a:extLst>
                <a:ext uri="{FF2B5EF4-FFF2-40B4-BE49-F238E27FC236}">
                  <a16:creationId xmlns:a16="http://schemas.microsoft.com/office/drawing/2014/main" id="{C0F62570-B028-667F-5C7D-21378DEB5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776"/>
              <a:ext cx="1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</p:grpSp>
      <p:sp>
        <p:nvSpPr>
          <p:cNvPr id="101" name="Rectangle 44">
            <a:extLst>
              <a:ext uri="{FF2B5EF4-FFF2-40B4-BE49-F238E27FC236}">
                <a16:creationId xmlns:a16="http://schemas.microsoft.com/office/drawing/2014/main" id="{ACF71C05-539B-FCFC-B563-97197251E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0969" y="3462529"/>
            <a:ext cx="2743200" cy="381000"/>
          </a:xfrm>
          <a:prstGeom prst="rect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grpSp>
        <p:nvGrpSpPr>
          <p:cNvPr id="102" name="Group 45">
            <a:extLst>
              <a:ext uri="{FF2B5EF4-FFF2-40B4-BE49-F238E27FC236}">
                <a16:creationId xmlns:a16="http://schemas.microsoft.com/office/drawing/2014/main" id="{C4603264-918A-BC79-3727-02AB517A8D1C}"/>
              </a:ext>
            </a:extLst>
          </p:cNvPr>
          <p:cNvGrpSpPr>
            <a:grpSpLocks/>
          </p:cNvGrpSpPr>
          <p:nvPr/>
        </p:nvGrpSpPr>
        <p:grpSpPr bwMode="auto">
          <a:xfrm>
            <a:off x="8802207" y="1159066"/>
            <a:ext cx="2213514" cy="2286000"/>
            <a:chOff x="3706" y="432"/>
            <a:chExt cx="1382" cy="1440"/>
          </a:xfrm>
        </p:grpSpPr>
        <p:sp>
          <p:nvSpPr>
            <p:cNvPr id="104" name="Line 46">
              <a:extLst>
                <a:ext uri="{FF2B5EF4-FFF2-40B4-BE49-F238E27FC236}">
                  <a16:creationId xmlns:a16="http://schemas.microsoft.com/office/drawing/2014/main" id="{ABBC996B-1785-1D1A-B3B6-DEF6BEF7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776"/>
              <a:ext cx="67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105" name="Rectangle 47">
              <a:extLst>
                <a:ext uri="{FF2B5EF4-FFF2-40B4-BE49-F238E27FC236}">
                  <a16:creationId xmlns:a16="http://schemas.microsoft.com/office/drawing/2014/main" id="{1D257E10-C364-6E69-6689-16569C15A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1096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i="1">
                  <a:solidFill>
                    <a:srgbClr val="000000"/>
                  </a:solidFill>
                  <a:latin typeface="Times New Roman"/>
                </a:rPr>
                <a:t>R</a:t>
              </a:r>
            </a:p>
          </p:txBody>
        </p:sp>
        <p:sp>
          <p:nvSpPr>
            <p:cNvPr id="106" name="Rectangle 48">
              <a:extLst>
                <a:ext uri="{FF2B5EF4-FFF2-40B4-BE49-F238E27FC236}">
                  <a16:creationId xmlns:a16="http://schemas.microsoft.com/office/drawing/2014/main" id="{13306AB2-FDCE-7724-B43E-6ECDA3647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36"/>
              <a:ext cx="21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i="1" dirty="0">
                  <a:solidFill>
                    <a:srgbClr val="000000"/>
                  </a:solidFill>
                  <a:latin typeface="Times New Roman"/>
                </a:rPr>
                <a:t>r</a:t>
              </a:r>
            </a:p>
          </p:txBody>
        </p:sp>
        <p:sp>
          <p:nvSpPr>
            <p:cNvPr id="107" name="Line 49">
              <a:extLst>
                <a:ext uri="{FF2B5EF4-FFF2-40B4-BE49-F238E27FC236}">
                  <a16:creationId xmlns:a16="http://schemas.microsoft.com/office/drawing/2014/main" id="{7219676D-4816-FFF6-9B55-4D9792A7A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432"/>
              <a:ext cx="629" cy="132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108" name="Line 50">
              <a:extLst>
                <a:ext uri="{FF2B5EF4-FFF2-40B4-BE49-F238E27FC236}">
                  <a16:creationId xmlns:a16="http://schemas.microsoft.com/office/drawing/2014/main" id="{6BC6ED33-A899-9735-6A7F-014145D5E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432"/>
              <a:ext cx="0" cy="144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00"/>
                </a:solidFill>
                <a:latin typeface="Times New Roman"/>
              </a:endParaRPr>
            </a:p>
          </p:txBody>
        </p:sp>
      </p:grpSp>
      <p:grpSp>
        <p:nvGrpSpPr>
          <p:cNvPr id="109" name="Group 59">
            <a:extLst>
              <a:ext uri="{FF2B5EF4-FFF2-40B4-BE49-F238E27FC236}">
                <a16:creationId xmlns:a16="http://schemas.microsoft.com/office/drawing/2014/main" id="{F01D98A6-6CF2-EAF0-28D1-6098A37576B9}"/>
              </a:ext>
            </a:extLst>
          </p:cNvPr>
          <p:cNvGrpSpPr>
            <a:grpSpLocks/>
          </p:cNvGrpSpPr>
          <p:nvPr/>
        </p:nvGrpSpPr>
        <p:grpSpPr bwMode="auto">
          <a:xfrm>
            <a:off x="11022069" y="3030729"/>
            <a:ext cx="801688" cy="647700"/>
            <a:chOff x="5014" y="1933"/>
            <a:chExt cx="505" cy="408"/>
          </a:xfrm>
        </p:grpSpPr>
        <p:sp>
          <p:nvSpPr>
            <p:cNvPr id="110" name="Line 51">
              <a:extLst>
                <a:ext uri="{FF2B5EF4-FFF2-40B4-BE49-F238E27FC236}">
                  <a16:creationId xmlns:a16="http://schemas.microsoft.com/office/drawing/2014/main" id="{EC8E434F-D821-0041-F88F-D09E702EE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4" y="2114"/>
              <a:ext cx="36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111" name="Line 53">
              <a:extLst>
                <a:ext uri="{FF2B5EF4-FFF2-40B4-BE49-F238E27FC236}">
                  <a16:creationId xmlns:a16="http://schemas.microsoft.com/office/drawing/2014/main" id="{9A5AD205-7E95-8B3A-6D0B-AD8CDA380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6" y="1933"/>
              <a:ext cx="0" cy="1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112" name="Line 54">
              <a:extLst>
                <a:ext uri="{FF2B5EF4-FFF2-40B4-BE49-F238E27FC236}">
                  <a16:creationId xmlns:a16="http://schemas.microsoft.com/office/drawing/2014/main" id="{760A8B51-76D5-A0B0-B2CF-C7A827004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4" y="2205"/>
              <a:ext cx="0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  <p:graphicFrame>
          <p:nvGraphicFramePr>
            <p:cNvPr id="113" name="Object 55">
              <a:extLst>
                <a:ext uri="{FF2B5EF4-FFF2-40B4-BE49-F238E27FC236}">
                  <a16:creationId xmlns:a16="http://schemas.microsoft.com/office/drawing/2014/main" id="{8EA85B47-77F3-1EDB-9EBA-922E644449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91" y="2052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03040" imgH="241200" progId="Equation.DSMT4">
                    <p:embed/>
                  </p:oleObj>
                </mc:Choice>
                <mc:Fallback>
                  <p:oleObj name="Equation" r:id="rId3" imgW="203040" imgH="241200" progId="Equation.DSMT4">
                    <p:embed/>
                    <p:pic>
                      <p:nvPicPr>
                        <p:cNvPr id="113" name="Object 55">
                          <a:extLst>
                            <a:ext uri="{FF2B5EF4-FFF2-40B4-BE49-F238E27FC236}">
                              <a16:creationId xmlns:a16="http://schemas.microsoft.com/office/drawing/2014/main" id="{8EA85B47-77F3-1EDB-9EBA-922E644449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1" y="2052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Line 56">
              <a:extLst>
                <a:ext uri="{FF2B5EF4-FFF2-40B4-BE49-F238E27FC236}">
                  <a16:creationId xmlns:a16="http://schemas.microsoft.com/office/drawing/2014/main" id="{765493E7-6E56-A87E-574B-4FB4D3FA8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" y="2205"/>
              <a:ext cx="18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endParaRPr>
            </a:p>
          </p:txBody>
        </p:sp>
      </p:grpSp>
      <p:grpSp>
        <p:nvGrpSpPr>
          <p:cNvPr id="115" name="Group 60">
            <a:extLst>
              <a:ext uri="{FF2B5EF4-FFF2-40B4-BE49-F238E27FC236}">
                <a16:creationId xmlns:a16="http://schemas.microsoft.com/office/drawing/2014/main" id="{B5DC21C2-3A09-0957-7F38-DAFCC31DFD3E}"/>
              </a:ext>
            </a:extLst>
          </p:cNvPr>
          <p:cNvGrpSpPr>
            <a:grpSpLocks/>
          </p:cNvGrpSpPr>
          <p:nvPr/>
        </p:nvGrpSpPr>
        <p:grpSpPr bwMode="auto">
          <a:xfrm>
            <a:off x="8497945" y="727266"/>
            <a:ext cx="2881313" cy="952500"/>
            <a:chOff x="3606" y="754"/>
            <a:chExt cx="1815" cy="600"/>
          </a:xfrm>
        </p:grpSpPr>
        <p:grpSp>
          <p:nvGrpSpPr>
            <p:cNvPr id="116" name="Group 61">
              <a:extLst>
                <a:ext uri="{FF2B5EF4-FFF2-40B4-BE49-F238E27FC236}">
                  <a16:creationId xmlns:a16="http://schemas.microsoft.com/office/drawing/2014/main" id="{43AAB32A-8B55-1578-2967-F33EB2153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754"/>
              <a:ext cx="1815" cy="600"/>
              <a:chOff x="3696" y="749"/>
              <a:chExt cx="1815" cy="600"/>
            </a:xfrm>
          </p:grpSpPr>
          <p:sp>
            <p:nvSpPr>
              <p:cNvPr id="118" name="Line 62">
                <a:extLst>
                  <a:ext uri="{FF2B5EF4-FFF2-40B4-BE49-F238E27FC236}">
                    <a16:creationId xmlns:a16="http://schemas.microsoft.com/office/drawing/2014/main" id="{777FA1F2-C8E1-1BDE-75C3-3E90FF49E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6" y="749"/>
                <a:ext cx="1" cy="595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119" name="Line 63">
                <a:extLst>
                  <a:ext uri="{FF2B5EF4-FFF2-40B4-BE49-F238E27FC236}">
                    <a16:creationId xmlns:a16="http://schemas.microsoft.com/office/drawing/2014/main" id="{F7DCC913-53F8-E065-854D-6511F1194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5" y="754"/>
                <a:ext cx="11" cy="595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120" name="Line 64">
                <a:extLst>
                  <a:ext uri="{FF2B5EF4-FFF2-40B4-BE49-F238E27FC236}">
                    <a16:creationId xmlns:a16="http://schemas.microsoft.com/office/drawing/2014/main" id="{7DC48E00-B09C-5B4F-9225-FC84FADDB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48" y="754"/>
                <a:ext cx="2" cy="595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121" name="Line 65">
                <a:extLst>
                  <a:ext uri="{FF2B5EF4-FFF2-40B4-BE49-F238E27FC236}">
                    <a16:creationId xmlns:a16="http://schemas.microsoft.com/office/drawing/2014/main" id="{EC2E8AFE-3847-2A64-D9ED-F67D57190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754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122" name="Line 66">
                <a:extLst>
                  <a:ext uri="{FF2B5EF4-FFF2-40B4-BE49-F238E27FC236}">
                    <a16:creationId xmlns:a16="http://schemas.microsoft.com/office/drawing/2014/main" id="{80605D92-D42D-6C55-5B05-4EBC05A41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754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123" name="Line 67">
                <a:extLst>
                  <a:ext uri="{FF2B5EF4-FFF2-40B4-BE49-F238E27FC236}">
                    <a16:creationId xmlns:a16="http://schemas.microsoft.com/office/drawing/2014/main" id="{AAB03F0B-4EC0-EB38-40CF-0E6FAFC9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11" y="754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</p:grpSp>
        <p:graphicFrame>
          <p:nvGraphicFramePr>
            <p:cNvPr id="117" name="Object 68">
              <a:extLst>
                <a:ext uri="{FF2B5EF4-FFF2-40B4-BE49-F238E27FC236}">
                  <a16:creationId xmlns:a16="http://schemas.microsoft.com/office/drawing/2014/main" id="{12FECC3C-37F5-0990-3495-6EC1D1E10F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910"/>
            <a:ext cx="16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66400" imgH="330120" progId="Equation.DSMT4">
                    <p:embed/>
                  </p:oleObj>
                </mc:Choice>
                <mc:Fallback>
                  <p:oleObj name="Equation" r:id="rId5" imgW="266400" imgH="330120" progId="Equation.DSMT4">
                    <p:embed/>
                    <p:pic>
                      <p:nvPicPr>
                        <p:cNvPr id="117" name="Object 68">
                          <a:extLst>
                            <a:ext uri="{FF2B5EF4-FFF2-40B4-BE49-F238E27FC236}">
                              <a16:creationId xmlns:a16="http://schemas.microsoft.com/office/drawing/2014/main" id="{12FECC3C-37F5-0990-3495-6EC1D1E10F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910"/>
                          <a:ext cx="16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4" name="Line 20">
            <a:extLst>
              <a:ext uri="{FF2B5EF4-FFF2-40B4-BE49-F238E27FC236}">
                <a16:creationId xmlns:a16="http://schemas.microsoft.com/office/drawing/2014/main" id="{5FCF865F-2A94-5C19-EAE1-5E45875AE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55412" y="2095692"/>
            <a:ext cx="0" cy="13652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5" name="Group 21">
            <a:extLst>
              <a:ext uri="{FF2B5EF4-FFF2-40B4-BE49-F238E27FC236}">
                <a16:creationId xmlns:a16="http://schemas.microsoft.com/office/drawing/2014/main" id="{64652F54-245D-45CD-587B-F44FD2AD7C3E}"/>
              </a:ext>
            </a:extLst>
          </p:cNvPr>
          <p:cNvGrpSpPr>
            <a:grpSpLocks/>
          </p:cNvGrpSpPr>
          <p:nvPr/>
        </p:nvGrpSpPr>
        <p:grpSpPr bwMode="auto">
          <a:xfrm>
            <a:off x="11016380" y="1770497"/>
            <a:ext cx="77543" cy="1690445"/>
            <a:chOff x="4040" y="1097"/>
            <a:chExt cx="40" cy="1783"/>
          </a:xfrm>
        </p:grpSpPr>
        <p:sp>
          <p:nvSpPr>
            <p:cNvPr id="126" name="Line 22">
              <a:extLst>
                <a:ext uri="{FF2B5EF4-FFF2-40B4-BE49-F238E27FC236}">
                  <a16:creationId xmlns:a16="http://schemas.microsoft.com/office/drawing/2014/main" id="{20005764-0492-D66E-729A-BE7E81B88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0" y="1097"/>
              <a:ext cx="0" cy="1632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7" name="Line 23">
              <a:extLst>
                <a:ext uri="{FF2B5EF4-FFF2-40B4-BE49-F238E27FC236}">
                  <a16:creationId xmlns:a16="http://schemas.microsoft.com/office/drawing/2014/main" id="{B9CC450C-DEFA-3821-713F-5B3D2547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1152"/>
              <a:ext cx="0" cy="172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8" name="Line 46">
            <a:extLst>
              <a:ext uri="{FF2B5EF4-FFF2-40B4-BE49-F238E27FC236}">
                <a16:creationId xmlns:a16="http://schemas.microsoft.com/office/drawing/2014/main" id="{4614D09E-D8CC-7A02-9391-846AF703A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1943" y="3295842"/>
            <a:ext cx="1076325" cy="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9" name="Object 6">
            <a:extLst>
              <a:ext uri="{FF2B5EF4-FFF2-40B4-BE49-F238E27FC236}">
                <a16:creationId xmlns:a16="http://schemas.microsoft.com/office/drawing/2014/main" id="{D8CC2CBB-0C14-7F06-9718-59CF76D6E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332" y="2186270"/>
          <a:ext cx="163800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38000" imgH="888840" progId="Equation.DSMT4">
                  <p:embed/>
                </p:oleObj>
              </mc:Choice>
              <mc:Fallback>
                <p:oleObj name="Equation" r:id="rId7" imgW="1638000" imgH="888840" progId="Equation.DSMT4">
                  <p:embed/>
                  <p:pic>
                    <p:nvPicPr>
                      <p:cNvPr id="129" name="Object 6">
                        <a:extLst>
                          <a:ext uri="{FF2B5EF4-FFF2-40B4-BE49-F238E27FC236}">
                            <a16:creationId xmlns:a16="http://schemas.microsoft.com/office/drawing/2014/main" id="{D8CC2CBB-0C14-7F06-9718-59CF76D6E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32" y="2186270"/>
                        <a:ext cx="163800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35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9">
            <a:extLst>
              <a:ext uri="{FF2B5EF4-FFF2-40B4-BE49-F238E27FC236}">
                <a16:creationId xmlns:a16="http://schemas.microsoft.com/office/drawing/2014/main" id="{E5DCFADA-359B-C4A7-56AA-BDC04AD6B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6403" y="1873442"/>
          <a:ext cx="49530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52880" imgH="1536480" progId="Equation.DSMT4">
                  <p:embed/>
                </p:oleObj>
              </mc:Choice>
              <mc:Fallback>
                <p:oleObj name="Equation" r:id="rId9" imgW="4952880" imgH="1536480" progId="Equation.DSMT4">
                  <p:embed/>
                  <p:pic>
                    <p:nvPicPr>
                      <p:cNvPr id="130" name="Object 19">
                        <a:extLst>
                          <a:ext uri="{FF2B5EF4-FFF2-40B4-BE49-F238E27FC236}">
                            <a16:creationId xmlns:a16="http://schemas.microsoft.com/office/drawing/2014/main" id="{E5DCFADA-359B-C4A7-56AA-BDC04AD6B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03" y="1873442"/>
                        <a:ext cx="49530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 Box 25">
            <a:extLst>
              <a:ext uri="{FF2B5EF4-FFF2-40B4-BE49-F238E27FC236}">
                <a16:creationId xmlns:a16="http://schemas.microsoft.com/office/drawing/2014/main" id="{744972A9-F63E-459F-4808-0FE2F7C7D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168" y="1426132"/>
            <a:ext cx="57817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chemeClr val="tx2"/>
                </a:solidFill>
                <a:ea typeface="微软雅黑" panose="020B0503020204020204" pitchFamily="34" charset="-122"/>
              </a:rPr>
              <a:t>    </a:t>
            </a:r>
            <a:r>
              <a:rPr kumimoji="1" lang="zh-CN" altLang="en-US" sz="2000" dirty="0">
                <a:solidFill>
                  <a:schemeClr val="tx2"/>
                </a:solidFill>
                <a:ea typeface="微软雅黑" panose="020B0503020204020204" pitchFamily="34" charset="-122"/>
              </a:rPr>
              <a:t>半波损失发生在空气层下表面反射的光。</a:t>
            </a:r>
          </a:p>
        </p:txBody>
      </p:sp>
      <p:grpSp>
        <p:nvGrpSpPr>
          <p:cNvPr id="132" name="Group 69">
            <a:extLst>
              <a:ext uri="{FF2B5EF4-FFF2-40B4-BE49-F238E27FC236}">
                <a16:creationId xmlns:a16="http://schemas.microsoft.com/office/drawing/2014/main" id="{70A55E03-B95F-D041-9178-C95513DB59B9}"/>
              </a:ext>
            </a:extLst>
          </p:cNvPr>
          <p:cNvGrpSpPr>
            <a:grpSpLocks/>
          </p:cNvGrpSpPr>
          <p:nvPr/>
        </p:nvGrpSpPr>
        <p:grpSpPr bwMode="auto">
          <a:xfrm>
            <a:off x="603066" y="3392384"/>
            <a:ext cx="7918450" cy="498475"/>
            <a:chOff x="297" y="3662"/>
            <a:chExt cx="4988" cy="314"/>
          </a:xfrm>
        </p:grpSpPr>
        <p:sp>
          <p:nvSpPr>
            <p:cNvPr id="133" name="Text Box 21">
              <a:extLst>
                <a:ext uri="{FF2B5EF4-FFF2-40B4-BE49-F238E27FC236}">
                  <a16:creationId xmlns:a16="http://schemas.microsoft.com/office/drawing/2014/main" id="{CD1B3E3F-96DF-70FC-E568-560AFE039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" y="3662"/>
              <a:ext cx="4988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一定</a:t>
              </a:r>
              <a:r>
                <a:rPr kumimoji="1" lang="en-US" altLang="zh-CN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,             ,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同一级条纹对应相同厚度的空气层          </a:t>
              </a:r>
              <a:r>
                <a:rPr kumimoji="1" lang="zh-CN" altLang="en-US" sz="2000" dirty="0">
                  <a:solidFill>
                    <a:srgbClr val="0070C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等厚干涉</a:t>
              </a:r>
              <a:r>
                <a:rPr kumimoji="1" lang="zh-CN" altLang="en-US" sz="2000" dirty="0">
                  <a:solidFill>
                    <a:schemeClr val="tx2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134" name="Line 23">
              <a:extLst>
                <a:ext uri="{FF2B5EF4-FFF2-40B4-BE49-F238E27FC236}">
                  <a16:creationId xmlns:a16="http://schemas.microsoft.com/office/drawing/2014/main" id="{F53369C0-194D-23AB-E20B-4C4FCAF8F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42"/>
              <a:ext cx="454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5" name="Object 24">
              <a:extLst>
                <a:ext uri="{FF2B5EF4-FFF2-40B4-BE49-F238E27FC236}">
                  <a16:creationId xmlns:a16="http://schemas.microsoft.com/office/drawing/2014/main" id="{D4F04C2A-58AB-BC3E-DB61-0B96F5B86D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" y="3747"/>
            <a:ext cx="52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25480" imgH="342720" progId="Equation.DSMT4">
                    <p:embed/>
                  </p:oleObj>
                </mc:Choice>
                <mc:Fallback>
                  <p:oleObj name="Equation" r:id="rId11" imgW="825480" imgH="342720" progId="Equation.DSMT4">
                    <p:embed/>
                    <p:pic>
                      <p:nvPicPr>
                        <p:cNvPr id="135" name="Object 24">
                          <a:extLst>
                            <a:ext uri="{FF2B5EF4-FFF2-40B4-BE49-F238E27FC236}">
                              <a16:creationId xmlns:a16="http://schemas.microsoft.com/office/drawing/2014/main" id="{D4F04C2A-58AB-BC3E-DB61-0B96F5B86D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3" y="3747"/>
                          <a:ext cx="52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6" name="Rectangle 2">
            <a:extLst>
              <a:ext uri="{FF2B5EF4-FFF2-40B4-BE49-F238E27FC236}">
                <a16:creationId xmlns:a16="http://schemas.microsoft.com/office/drawing/2014/main" id="{E24BC765-F3D7-FD78-9965-FEB0B414EC26}"/>
              </a:ext>
            </a:extLst>
          </p:cNvPr>
          <p:cNvSpPr/>
          <p:nvPr/>
        </p:nvSpPr>
        <p:spPr>
          <a:xfrm>
            <a:off x="481874" y="1429114"/>
            <a:ext cx="256717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光程差</a:t>
            </a:r>
          </a:p>
        </p:txBody>
      </p:sp>
      <p:sp>
        <p:nvSpPr>
          <p:cNvPr id="137" name="Text Box 31">
            <a:extLst>
              <a:ext uri="{FF2B5EF4-FFF2-40B4-BE49-F238E27FC236}">
                <a16:creationId xmlns:a16="http://schemas.microsoft.com/office/drawing/2014/main" id="{26B37405-DB57-9746-04C9-C23D9D002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32" y="4108772"/>
            <a:ext cx="26732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牛顿环干涉条纹特点：</a:t>
            </a:r>
            <a:endParaRPr lang="zh-CN" altLang="en-US" sz="200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8" name="Text Box 31">
            <a:extLst>
              <a:ext uri="{FF2B5EF4-FFF2-40B4-BE49-F238E27FC236}">
                <a16:creationId xmlns:a16="http://schemas.microsoft.com/office/drawing/2014/main" id="{DCC84AFD-18C7-F053-612F-D4E644E2F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41" y="5259072"/>
            <a:ext cx="5521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en-US" altLang="zh-CN" sz="20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越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越大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条纹级次由环中心向外递增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9" name="Text Box 31">
            <a:extLst>
              <a:ext uri="{FF2B5EF4-FFF2-40B4-BE49-F238E27FC236}">
                <a16:creationId xmlns:a16="http://schemas.microsoft.com/office/drawing/2014/main" id="{E28E1466-185C-1AE7-645A-FAF6D952A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41" y="4711692"/>
            <a:ext cx="45734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干涉条纹是一组内疏外密同心圆</a:t>
            </a:r>
            <a:r>
              <a:rPr lang="en-US" altLang="zh-CN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CD88343-AC07-33E6-0383-D6C0353A6431}"/>
              </a:ext>
            </a:extLst>
          </p:cNvPr>
          <p:cNvGrpSpPr/>
          <p:nvPr/>
        </p:nvGrpSpPr>
        <p:grpSpPr>
          <a:xfrm>
            <a:off x="826149" y="6112986"/>
            <a:ext cx="6242289" cy="609600"/>
            <a:chOff x="860357" y="5242481"/>
            <a:chExt cx="6242289" cy="609600"/>
          </a:xfrm>
        </p:grpSpPr>
        <p:sp>
          <p:nvSpPr>
            <p:cNvPr id="141" name="Text Box 31">
              <a:extLst>
                <a:ext uri="{FF2B5EF4-FFF2-40B4-BE49-F238E27FC236}">
                  <a16:creationId xmlns:a16="http://schemas.microsoft.com/office/drawing/2014/main" id="{758388D0-72E7-6133-56E8-359EE1F56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357" y="5329446"/>
              <a:ext cx="62422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spcBef>
                  <a:spcPts val="1200"/>
                </a:spcBef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在接触点 </a:t>
              </a:r>
              <a:r>
                <a:rPr lang="en-US" altLang="zh-CN" sz="200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=0,              , </a:t>
              </a:r>
              <a:r>
                <a:rPr lang="en-US" altLang="zh-CN" sz="200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=0, 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干涉环中心为</a:t>
              </a:r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级暗纹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2" name="Object 35">
              <a:extLst>
                <a:ext uri="{FF2B5EF4-FFF2-40B4-BE49-F238E27FC236}">
                  <a16:creationId xmlns:a16="http://schemas.microsoft.com/office/drawing/2014/main" id="{3C7BA994-6CE7-7850-9BE8-DA054018A7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4104" y="5242481"/>
            <a:ext cx="633412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34680" imgH="609480" progId="Equation.DSMT4">
                    <p:embed/>
                  </p:oleObj>
                </mc:Choice>
                <mc:Fallback>
                  <p:oleObj name="Equation" r:id="rId13" imgW="634680" imgH="609480" progId="Equation.DSMT4">
                    <p:embed/>
                    <p:pic>
                      <p:nvPicPr>
                        <p:cNvPr id="142" name="Object 35">
                          <a:extLst>
                            <a:ext uri="{FF2B5EF4-FFF2-40B4-BE49-F238E27FC236}">
                              <a16:creationId xmlns:a16="http://schemas.microsoft.com/office/drawing/2014/main" id="{3C7BA994-6CE7-7850-9BE8-DA054018A7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4104" y="5242481"/>
                          <a:ext cx="633412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35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7" name="Group 4">
            <a:extLst>
              <a:ext uri="{FF2B5EF4-FFF2-40B4-BE49-F238E27FC236}">
                <a16:creationId xmlns:a16="http://schemas.microsoft.com/office/drawing/2014/main" id="{F9F1621D-6A64-A9BC-77F9-9FBB668AE9F4}"/>
              </a:ext>
            </a:extLst>
          </p:cNvPr>
          <p:cNvGrpSpPr>
            <a:grpSpLocks/>
          </p:cNvGrpSpPr>
          <p:nvPr/>
        </p:nvGrpSpPr>
        <p:grpSpPr bwMode="auto">
          <a:xfrm>
            <a:off x="8996022" y="4225830"/>
            <a:ext cx="2024491" cy="1887156"/>
            <a:chOff x="3888" y="1728"/>
            <a:chExt cx="1440" cy="1440"/>
          </a:xfrm>
        </p:grpSpPr>
        <p:sp>
          <p:nvSpPr>
            <p:cNvPr id="164" name="Oval 5">
              <a:extLst>
                <a:ext uri="{FF2B5EF4-FFF2-40B4-BE49-F238E27FC236}">
                  <a16:creationId xmlns:a16="http://schemas.microsoft.com/office/drawing/2014/main" id="{9320F82E-1EFA-FDD1-2173-B425F1281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728"/>
              <a:ext cx="1440" cy="14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" name="Oval 6">
              <a:extLst>
                <a:ext uri="{FF2B5EF4-FFF2-40B4-BE49-F238E27FC236}">
                  <a16:creationId xmlns:a16="http://schemas.microsoft.com/office/drawing/2014/main" id="{57CBFA61-EEED-790C-27BA-E7FCB0FEA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1761"/>
              <a:ext cx="1376" cy="13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6" name="Oval 7">
              <a:extLst>
                <a:ext uri="{FF2B5EF4-FFF2-40B4-BE49-F238E27FC236}">
                  <a16:creationId xmlns:a16="http://schemas.microsoft.com/office/drawing/2014/main" id="{24AFA37A-0E25-5AAD-A0D4-3CA5D49D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" y="1793"/>
              <a:ext cx="1310" cy="131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7" name="Oval 8">
              <a:extLst>
                <a:ext uri="{FF2B5EF4-FFF2-40B4-BE49-F238E27FC236}">
                  <a16:creationId xmlns:a16="http://schemas.microsoft.com/office/drawing/2014/main" id="{59B5237E-7C90-1B31-02D7-7240E4586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" y="1826"/>
              <a:ext cx="1246" cy="124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8" name="Oval 9">
              <a:extLst>
                <a:ext uri="{FF2B5EF4-FFF2-40B4-BE49-F238E27FC236}">
                  <a16:creationId xmlns:a16="http://schemas.microsoft.com/office/drawing/2014/main" id="{1EB0F2D7-4443-271D-1DFA-473C285C7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858"/>
              <a:ext cx="1180" cy="118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9" name="Oval 10">
              <a:extLst>
                <a:ext uri="{FF2B5EF4-FFF2-40B4-BE49-F238E27FC236}">
                  <a16:creationId xmlns:a16="http://schemas.microsoft.com/office/drawing/2014/main" id="{DF973A42-A05B-3F62-AA81-4B31483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1891"/>
              <a:ext cx="1114" cy="111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" name="Oval 11">
              <a:extLst>
                <a:ext uri="{FF2B5EF4-FFF2-40B4-BE49-F238E27FC236}">
                  <a16:creationId xmlns:a16="http://schemas.microsoft.com/office/drawing/2014/main" id="{5466212E-6A07-122A-CFD6-B28CE633D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" y="1925"/>
              <a:ext cx="1046" cy="1046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" name="Oval 12">
              <a:extLst>
                <a:ext uri="{FF2B5EF4-FFF2-40B4-BE49-F238E27FC236}">
                  <a16:creationId xmlns:a16="http://schemas.microsoft.com/office/drawing/2014/main" id="{7F6305A1-4FF1-843C-E476-8A2FBCF1A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1990"/>
              <a:ext cx="914" cy="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2" name="Oval 13">
              <a:extLst>
                <a:ext uri="{FF2B5EF4-FFF2-40B4-BE49-F238E27FC236}">
                  <a16:creationId xmlns:a16="http://schemas.microsoft.com/office/drawing/2014/main" id="{F13CD92B-A6EB-C8DA-B96F-4BEBF3BEC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1958"/>
              <a:ext cx="980" cy="9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" name="Oval 14">
              <a:extLst>
                <a:ext uri="{FF2B5EF4-FFF2-40B4-BE49-F238E27FC236}">
                  <a16:creationId xmlns:a16="http://schemas.microsoft.com/office/drawing/2014/main" id="{A5CCCE96-FC24-D56B-38BF-3616C9E28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" y="2006"/>
              <a:ext cx="886" cy="884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" name="Oval 15">
              <a:extLst>
                <a:ext uri="{FF2B5EF4-FFF2-40B4-BE49-F238E27FC236}">
                  <a16:creationId xmlns:a16="http://schemas.microsoft.com/office/drawing/2014/main" id="{D833A215-902F-114A-D7AA-F91A82A1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055"/>
              <a:ext cx="784" cy="78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5" name="Oval 16">
              <a:extLst>
                <a:ext uri="{FF2B5EF4-FFF2-40B4-BE49-F238E27FC236}">
                  <a16:creationId xmlns:a16="http://schemas.microsoft.com/office/drawing/2014/main" id="{E7357ADE-C257-75A8-1077-0AAEE04B5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121"/>
              <a:ext cx="656" cy="654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" name="Oval 17">
              <a:extLst>
                <a:ext uri="{FF2B5EF4-FFF2-40B4-BE49-F238E27FC236}">
                  <a16:creationId xmlns:a16="http://schemas.microsoft.com/office/drawing/2014/main" id="{4A169D2D-FB95-0319-D4C9-B404A0C0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2170"/>
              <a:ext cx="554" cy="5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7" name="Oval 18">
              <a:extLst>
                <a:ext uri="{FF2B5EF4-FFF2-40B4-BE49-F238E27FC236}">
                  <a16:creationId xmlns:a16="http://schemas.microsoft.com/office/drawing/2014/main" id="{BA0F210E-B4FF-F793-9618-99D033D0D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2239"/>
              <a:ext cx="416" cy="418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8" name="Oval 19">
              <a:extLst>
                <a:ext uri="{FF2B5EF4-FFF2-40B4-BE49-F238E27FC236}">
                  <a16:creationId xmlns:a16="http://schemas.microsoft.com/office/drawing/2014/main" id="{37ECC0B4-D5DC-DA52-6FB7-2515FDB1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318"/>
              <a:ext cx="260" cy="26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9" name="Rectangle 48">
            <a:extLst>
              <a:ext uri="{FF2B5EF4-FFF2-40B4-BE49-F238E27FC236}">
                <a16:creationId xmlns:a16="http://schemas.microsoft.com/office/drawing/2014/main" id="{115B6AAB-5690-370E-1410-7AE5B33B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979" y="2852158"/>
            <a:ext cx="33635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i="1" dirty="0">
                <a:solidFill>
                  <a:srgbClr val="000000"/>
                </a:solidFill>
                <a:latin typeface="Times New Roman"/>
              </a:rPr>
              <a:t>r</a:t>
            </a:r>
          </a:p>
        </p:txBody>
      </p:sp>
      <p:sp>
        <p:nvSpPr>
          <p:cNvPr id="180" name="Text Box 31">
            <a:extLst>
              <a:ext uri="{FF2B5EF4-FFF2-40B4-BE49-F238E27FC236}">
                <a16:creationId xmlns:a16="http://schemas.microsoft.com/office/drawing/2014/main" id="{D4557DE0-0666-57D1-38A9-DC1C3D50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511" y="5725196"/>
            <a:ext cx="5521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向上平移平凸透镜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“吞”条纹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反之“吐”条纹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8ECB4-2163-2333-33D8-2BC5853C40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2318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6" grpId="0"/>
      <p:bldP spid="137" grpId="0" autoUpdateAnimBg="0"/>
      <p:bldP spid="138" grpId="0" autoUpdateAnimBg="0"/>
      <p:bldP spid="139" grpId="0" autoUpdateAnimBg="0"/>
      <p:bldP spid="180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61B46B-F512-2730-6450-36681278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b="20483"/>
          <a:stretch/>
        </p:blipFill>
        <p:spPr>
          <a:xfrm>
            <a:off x="453128" y="1389489"/>
            <a:ext cx="11057143" cy="1688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F1AC01-A0B6-2E9B-A780-1292868E9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6967" y="2687799"/>
            <a:ext cx="5561905" cy="3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2CB4FB-6CEB-2605-258E-3B2571B0C4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b="48218"/>
          <a:stretch/>
        </p:blipFill>
        <p:spPr>
          <a:xfrm>
            <a:off x="728667" y="3401043"/>
            <a:ext cx="10896600" cy="168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407E8-965B-74A5-9087-02ED86E94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l="6127" t="83131" r="48234"/>
          <a:stretch/>
        </p:blipFill>
        <p:spPr>
          <a:xfrm>
            <a:off x="6176967" y="2285728"/>
            <a:ext cx="5046321" cy="3582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86D525-B30B-1926-863E-BD9C01FB29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rcRect t="10740" b="18599"/>
          <a:stretch/>
        </p:blipFill>
        <p:spPr>
          <a:xfrm>
            <a:off x="8110760" y="3809999"/>
            <a:ext cx="2602480" cy="13335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A736C1-5FD6-2D73-985D-E3B016F4ABD2}"/>
              </a:ext>
            </a:extLst>
          </p:cNvPr>
          <p:cNvSpPr txBox="1"/>
          <p:nvPr/>
        </p:nvSpPr>
        <p:spPr>
          <a:xfrm>
            <a:off x="9768798" y="170408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AFB15-752B-4AD3-2073-B608662059AB}"/>
              </a:ext>
            </a:extLst>
          </p:cNvPr>
          <p:cNvSpPr txBox="1"/>
          <p:nvPr/>
        </p:nvSpPr>
        <p:spPr>
          <a:xfrm>
            <a:off x="7198733" y="3791807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5E35D6-55FC-2749-AB3D-B3D43C5ED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55445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CF213C06-D88D-BDBC-464D-A66353426FD9}"/>
              </a:ext>
            </a:extLst>
          </p:cNvPr>
          <p:cNvSpPr/>
          <p:nvPr/>
        </p:nvSpPr>
        <p:spPr>
          <a:xfrm>
            <a:off x="284192" y="830380"/>
            <a:ext cx="2801908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劈尖干涉的应用</a:t>
            </a:r>
          </a:p>
        </p:txBody>
      </p:sp>
      <p:grpSp>
        <p:nvGrpSpPr>
          <p:cNvPr id="21" name="Group 172">
            <a:extLst>
              <a:ext uri="{FF2B5EF4-FFF2-40B4-BE49-F238E27FC236}">
                <a16:creationId xmlns:a16="http://schemas.microsoft.com/office/drawing/2014/main" id="{1286C09B-60E1-241A-2EE6-18794AE81D58}"/>
              </a:ext>
            </a:extLst>
          </p:cNvPr>
          <p:cNvGrpSpPr>
            <a:grpSpLocks/>
          </p:cNvGrpSpPr>
          <p:nvPr/>
        </p:nvGrpSpPr>
        <p:grpSpPr bwMode="auto">
          <a:xfrm>
            <a:off x="2192955" y="4098683"/>
            <a:ext cx="3352800" cy="685800"/>
            <a:chOff x="432" y="1392"/>
            <a:chExt cx="2112" cy="432"/>
          </a:xfrm>
        </p:grpSpPr>
        <p:sp>
          <p:nvSpPr>
            <p:cNvPr id="23" name="Oval 87">
              <a:extLst>
                <a:ext uri="{FF2B5EF4-FFF2-40B4-BE49-F238E27FC236}">
                  <a16:creationId xmlns:a16="http://schemas.microsoft.com/office/drawing/2014/main" id="{88E9EE2F-B8D7-41B6-03BB-51365CB6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632"/>
              <a:ext cx="311" cy="144"/>
            </a:xfrm>
            <a:prstGeom prst="ellipse">
              <a:avLst/>
            </a:prstGeom>
            <a:pattFill prst="dkDnDiag">
              <a:fgClr>
                <a:srgbClr val="CC9900"/>
              </a:fgClr>
              <a:bgClr>
                <a:srgbClr val="FFFF99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EE19C384-73F4-1593-6288-09EA31097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80"/>
              <a:ext cx="2112" cy="144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7275CE8C-FBFB-2CFB-9F12-625AB5B7E3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8106">
              <a:off x="432" y="1392"/>
              <a:ext cx="2112" cy="14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91">
              <a:extLst>
                <a:ext uri="{FF2B5EF4-FFF2-40B4-BE49-F238E27FC236}">
                  <a16:creationId xmlns:a16="http://schemas.microsoft.com/office/drawing/2014/main" id="{3F90B5E7-E81D-2952-B7B4-95525F97B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1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92">
              <a:extLst>
                <a:ext uri="{FF2B5EF4-FFF2-40B4-BE49-F238E27FC236}">
                  <a16:creationId xmlns:a16="http://schemas.microsoft.com/office/drawing/2014/main" id="{25144DD1-99B6-1109-4AD1-FB4392230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93">
              <a:extLst>
                <a:ext uri="{FF2B5EF4-FFF2-40B4-BE49-F238E27FC236}">
                  <a16:creationId xmlns:a16="http://schemas.microsoft.com/office/drawing/2014/main" id="{94AD4022-7B55-F2CA-9309-17F771036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680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Line 102">
              <a:extLst>
                <a:ext uri="{FF2B5EF4-FFF2-40B4-BE49-F238E27FC236}">
                  <a16:creationId xmlns:a16="http://schemas.microsoft.com/office/drawing/2014/main" id="{7C026DCA-D195-01BF-69F1-E1C673EAB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680"/>
              <a:ext cx="6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" name="Text Box 36">
            <a:extLst>
              <a:ext uri="{FF2B5EF4-FFF2-40B4-BE49-F238E27FC236}">
                <a16:creationId xmlns:a16="http://schemas.microsoft.com/office/drawing/2014/main" id="{309D319F-3ABF-7CEA-DDAB-B41A8BBD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723" y="842474"/>
            <a:ext cx="50352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检验光学元件表面的平整度</a:t>
            </a:r>
          </a:p>
        </p:txBody>
      </p:sp>
      <p:sp>
        <p:nvSpPr>
          <p:cNvPr id="114" name="Text Box 126">
            <a:extLst>
              <a:ext uri="{FF2B5EF4-FFF2-40B4-BE49-F238E27FC236}">
                <a16:creationId xmlns:a16="http://schemas.microsoft.com/office/drawing/2014/main" id="{344F40C3-EEED-D2F7-2B63-DD59F0025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146" y="4800947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chemeClr val="tx2"/>
                </a:solidFill>
                <a:ea typeface="微软雅黑" panose="020B0503020204020204" pitchFamily="34" charset="-122"/>
              </a:rPr>
              <a:t>表面凸起</a:t>
            </a:r>
            <a:r>
              <a:rPr kumimoji="1" lang="zh-CN" altLang="en-US" sz="2800" dirty="0">
                <a:solidFill>
                  <a:schemeClr val="tx2"/>
                </a:solidFill>
                <a:ea typeface="微软雅黑" panose="020B0503020204020204" pitchFamily="34" charset="-122"/>
              </a:rPr>
              <a:t> </a:t>
            </a:r>
            <a:endParaRPr kumimoji="1" lang="zh-CN" altLang="en-US" sz="3200" dirty="0">
              <a:solidFill>
                <a:schemeClr val="tx2"/>
              </a:solidFill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724322-6F24-0B8F-D49A-8829602BDC36}"/>
              </a:ext>
            </a:extLst>
          </p:cNvPr>
          <p:cNvGrpSpPr/>
          <p:nvPr/>
        </p:nvGrpSpPr>
        <p:grpSpPr>
          <a:xfrm>
            <a:off x="6616099" y="4101813"/>
            <a:ext cx="3352800" cy="685800"/>
            <a:chOff x="2221227" y="4354398"/>
            <a:chExt cx="3352800" cy="685800"/>
          </a:xfrm>
        </p:grpSpPr>
        <p:grpSp>
          <p:nvGrpSpPr>
            <p:cNvPr id="128" name="Group 172">
              <a:extLst>
                <a:ext uri="{FF2B5EF4-FFF2-40B4-BE49-F238E27FC236}">
                  <a16:creationId xmlns:a16="http://schemas.microsoft.com/office/drawing/2014/main" id="{FA619E96-993B-B996-E5AF-7719B3820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1227" y="4354398"/>
              <a:ext cx="3352800" cy="685800"/>
              <a:chOff x="432" y="1392"/>
              <a:chExt cx="2112" cy="432"/>
            </a:xfrm>
          </p:grpSpPr>
          <p:sp>
            <p:nvSpPr>
              <p:cNvPr id="131" name="Rectangle 88">
                <a:extLst>
                  <a:ext uri="{FF2B5EF4-FFF2-40B4-BE49-F238E27FC236}">
                    <a16:creationId xmlns:a16="http://schemas.microsoft.com/office/drawing/2014/main" id="{ACBC17D5-58FE-6445-2AB1-96C0C9237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680"/>
                <a:ext cx="2112" cy="144"/>
              </a:xfrm>
              <a:prstGeom prst="rect">
                <a:avLst/>
              </a:prstGeom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Rectangle 89">
                <a:extLst>
                  <a:ext uri="{FF2B5EF4-FFF2-40B4-BE49-F238E27FC236}">
                    <a16:creationId xmlns:a16="http://schemas.microsoft.com/office/drawing/2014/main" id="{32F6F954-0DE2-36B5-533E-E0D8E6C90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8106">
                <a:off x="432" y="1392"/>
                <a:ext cx="2112" cy="144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Line 91">
                <a:extLst>
                  <a:ext uri="{FF2B5EF4-FFF2-40B4-BE49-F238E27FC236}">
                    <a16:creationId xmlns:a16="http://schemas.microsoft.com/office/drawing/2014/main" id="{4B67FF5C-C521-F718-6188-B773ADB2C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680"/>
                <a:ext cx="1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Line 92">
                <a:extLst>
                  <a:ext uri="{FF2B5EF4-FFF2-40B4-BE49-F238E27FC236}">
                    <a16:creationId xmlns:a16="http://schemas.microsoft.com/office/drawing/2014/main" id="{2FC282FA-227D-79E5-DD17-D5DF9CF05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680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Line 93">
                <a:extLst>
                  <a:ext uri="{FF2B5EF4-FFF2-40B4-BE49-F238E27FC236}">
                    <a16:creationId xmlns:a16="http://schemas.microsoft.com/office/drawing/2014/main" id="{5B5DADC2-72E0-79CB-A2D0-D9AA6165F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680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Line 102">
                <a:extLst>
                  <a:ext uri="{FF2B5EF4-FFF2-40B4-BE49-F238E27FC236}">
                    <a16:creationId xmlns:a16="http://schemas.microsoft.com/office/drawing/2014/main" id="{D857CDE7-AA94-01E3-03ED-F0388ABD3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6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Oval 87">
                <a:extLst>
                  <a:ext uri="{FF2B5EF4-FFF2-40B4-BE49-F238E27FC236}">
                    <a16:creationId xmlns:a16="http://schemas.microsoft.com/office/drawing/2014/main" id="{44BE8D57-BF30-25E9-9A3E-A6427A693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84" y="1620"/>
                <a:ext cx="311" cy="144"/>
              </a:xfrm>
              <a:prstGeom prst="ellipse">
                <a:avLst/>
              </a:prstGeom>
              <a:pattFill prst="dkDnDiag">
                <a:fgClr>
                  <a:srgbClr val="CC9900"/>
                </a:fgClr>
                <a:bgClr>
                  <a:srgbClr val="FFFF99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0E1B9E-3936-0D99-67B5-F4CCE39CF661}"/>
                </a:ext>
              </a:extLst>
            </p:cNvPr>
            <p:cNvSpPr/>
            <p:nvPr/>
          </p:nvSpPr>
          <p:spPr>
            <a:xfrm>
              <a:off x="4050691" y="4640534"/>
              <a:ext cx="493049" cy="171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6" name="Text Box 155">
            <a:extLst>
              <a:ext uri="{FF2B5EF4-FFF2-40B4-BE49-F238E27FC236}">
                <a16:creationId xmlns:a16="http://schemas.microsoft.com/office/drawing/2014/main" id="{F0E560E4-B3BA-9FBF-2C67-0AB1BE9D3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499" y="4804077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chemeClr val="tx2"/>
                </a:solidFill>
                <a:ea typeface="微软雅黑" panose="020B0503020204020204" pitchFamily="34" charset="-122"/>
              </a:rPr>
              <a:t>表面凹陷</a:t>
            </a:r>
            <a:r>
              <a:rPr kumimoji="1" lang="zh-CN" altLang="en-US" sz="2800" dirty="0">
                <a:solidFill>
                  <a:schemeClr val="tx2"/>
                </a:solidFill>
                <a:ea typeface="微软雅黑" panose="020B0503020204020204" pitchFamily="34" charset="-122"/>
              </a:rPr>
              <a:t>  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A22C35B0-5AAE-69D0-9507-8D47AA64CC9C}"/>
              </a:ext>
            </a:extLst>
          </p:cNvPr>
          <p:cNvGrpSpPr/>
          <p:nvPr/>
        </p:nvGrpSpPr>
        <p:grpSpPr>
          <a:xfrm>
            <a:off x="2655495" y="1484751"/>
            <a:ext cx="2419350" cy="1851933"/>
            <a:chOff x="2550047" y="1655178"/>
            <a:chExt cx="2419350" cy="1851933"/>
          </a:xfrm>
        </p:grpSpPr>
        <p:grpSp>
          <p:nvGrpSpPr>
            <p:cNvPr id="103" name="Group 115">
              <a:extLst>
                <a:ext uri="{FF2B5EF4-FFF2-40B4-BE49-F238E27FC236}">
                  <a16:creationId xmlns:a16="http://schemas.microsoft.com/office/drawing/2014/main" id="{0108E750-0D43-0DD9-C7A5-A8D56B1CBB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2414" y="1693973"/>
              <a:ext cx="1066800" cy="1813138"/>
              <a:chOff x="3792" y="2448"/>
              <a:chExt cx="672" cy="1536"/>
            </a:xfrm>
          </p:grpSpPr>
          <p:sp>
            <p:nvSpPr>
              <p:cNvPr id="104" name="Line 116">
                <a:extLst>
                  <a:ext uri="{FF2B5EF4-FFF2-40B4-BE49-F238E27FC236}">
                    <a16:creationId xmlns:a16="http://schemas.microsoft.com/office/drawing/2014/main" id="{53E1E364-1A04-DBAF-C356-79A825405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44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Line 117">
                <a:extLst>
                  <a:ext uri="{FF2B5EF4-FFF2-40B4-BE49-F238E27FC236}">
                    <a16:creationId xmlns:a16="http://schemas.microsoft.com/office/drawing/2014/main" id="{5810BCF3-27D6-AAAF-301F-418392262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3360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Line 118">
                <a:extLst>
                  <a:ext uri="{FF2B5EF4-FFF2-40B4-BE49-F238E27FC236}">
                    <a16:creationId xmlns:a16="http://schemas.microsoft.com/office/drawing/2014/main" id="{6A9E7D2C-FA4B-6293-E502-D3EFE3E98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3360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Line 119">
                <a:extLst>
                  <a:ext uri="{FF2B5EF4-FFF2-40B4-BE49-F238E27FC236}">
                    <a16:creationId xmlns:a16="http://schemas.microsoft.com/office/drawing/2014/main" id="{3C8C6578-2238-6390-0AAC-9CD12AFCA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3360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Line 120">
                <a:extLst>
                  <a:ext uri="{FF2B5EF4-FFF2-40B4-BE49-F238E27FC236}">
                    <a16:creationId xmlns:a16="http://schemas.microsoft.com/office/drawing/2014/main" id="{30F6F2CF-DA0E-3CE7-86C3-097FA300D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Line 121">
                <a:extLst>
                  <a:ext uri="{FF2B5EF4-FFF2-40B4-BE49-F238E27FC236}">
                    <a16:creationId xmlns:a16="http://schemas.microsoft.com/office/drawing/2014/main" id="{038B4DB3-DD5C-44CE-B675-166ABA851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44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122">
                <a:extLst>
                  <a:ext uri="{FF2B5EF4-FFF2-40B4-BE49-F238E27FC236}">
                    <a16:creationId xmlns:a16="http://schemas.microsoft.com/office/drawing/2014/main" id="{6B960A64-761D-C295-A848-5D7989C63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" y="3072"/>
                <a:ext cx="192" cy="288"/>
              </a:xfrm>
              <a:custGeom>
                <a:avLst/>
                <a:gdLst>
                  <a:gd name="T0" fmla="*/ 0 w 192"/>
                  <a:gd name="T1" fmla="*/ 0 h 288"/>
                  <a:gd name="T2" fmla="*/ 192 w 192"/>
                  <a:gd name="T3" fmla="*/ 144 h 288"/>
                  <a:gd name="T4" fmla="*/ 0 w 192"/>
                  <a:gd name="T5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288">
                    <a:moveTo>
                      <a:pt x="0" y="0"/>
                    </a:moveTo>
                    <a:cubicBezTo>
                      <a:pt x="96" y="48"/>
                      <a:pt x="192" y="96"/>
                      <a:pt x="192" y="144"/>
                    </a:cubicBezTo>
                    <a:cubicBezTo>
                      <a:pt x="192" y="192"/>
                      <a:pt x="96" y="240"/>
                      <a:pt x="0" y="288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123">
                <a:extLst>
                  <a:ext uri="{FF2B5EF4-FFF2-40B4-BE49-F238E27FC236}">
                    <a16:creationId xmlns:a16="http://schemas.microsoft.com/office/drawing/2014/main" id="{5B0B88BB-4F5C-175E-3116-E5C1D794A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3072"/>
                <a:ext cx="192" cy="288"/>
              </a:xfrm>
              <a:custGeom>
                <a:avLst/>
                <a:gdLst>
                  <a:gd name="T0" fmla="*/ 0 w 192"/>
                  <a:gd name="T1" fmla="*/ 0 h 288"/>
                  <a:gd name="T2" fmla="*/ 192 w 192"/>
                  <a:gd name="T3" fmla="*/ 144 h 288"/>
                  <a:gd name="T4" fmla="*/ 0 w 192"/>
                  <a:gd name="T5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288">
                    <a:moveTo>
                      <a:pt x="0" y="0"/>
                    </a:moveTo>
                    <a:cubicBezTo>
                      <a:pt x="96" y="48"/>
                      <a:pt x="192" y="96"/>
                      <a:pt x="192" y="144"/>
                    </a:cubicBezTo>
                    <a:cubicBezTo>
                      <a:pt x="192" y="192"/>
                      <a:pt x="96" y="240"/>
                      <a:pt x="0" y="288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124">
                <a:extLst>
                  <a:ext uri="{FF2B5EF4-FFF2-40B4-BE49-F238E27FC236}">
                    <a16:creationId xmlns:a16="http://schemas.microsoft.com/office/drawing/2014/main" id="{E239A05E-724A-C061-63EA-FD9DD6D58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3072"/>
                <a:ext cx="192" cy="288"/>
              </a:xfrm>
              <a:custGeom>
                <a:avLst/>
                <a:gdLst>
                  <a:gd name="T0" fmla="*/ 0 w 192"/>
                  <a:gd name="T1" fmla="*/ 0 h 288"/>
                  <a:gd name="T2" fmla="*/ 192 w 192"/>
                  <a:gd name="T3" fmla="*/ 144 h 288"/>
                  <a:gd name="T4" fmla="*/ 0 w 192"/>
                  <a:gd name="T5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288">
                    <a:moveTo>
                      <a:pt x="0" y="0"/>
                    </a:moveTo>
                    <a:cubicBezTo>
                      <a:pt x="96" y="48"/>
                      <a:pt x="192" y="96"/>
                      <a:pt x="192" y="144"/>
                    </a:cubicBezTo>
                    <a:cubicBezTo>
                      <a:pt x="192" y="192"/>
                      <a:pt x="96" y="240"/>
                      <a:pt x="0" y="288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BF79E47C-A112-308F-1A58-BBA6096F0FE1}"/>
                </a:ext>
              </a:extLst>
            </p:cNvPr>
            <p:cNvCxnSpPr/>
            <p:nvPr/>
          </p:nvCxnSpPr>
          <p:spPr>
            <a:xfrm>
              <a:off x="2878691" y="1693973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343D6EC0-A370-8796-476A-483241D3344B}"/>
                </a:ext>
              </a:extLst>
            </p:cNvPr>
            <p:cNvCxnSpPr/>
            <p:nvPr/>
          </p:nvCxnSpPr>
          <p:spPr>
            <a:xfrm>
              <a:off x="2550047" y="1655178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EBD6F04C-86D8-C66C-574A-84D7BB45079D}"/>
                </a:ext>
              </a:extLst>
            </p:cNvPr>
            <p:cNvCxnSpPr/>
            <p:nvPr/>
          </p:nvCxnSpPr>
          <p:spPr>
            <a:xfrm>
              <a:off x="4531247" y="1713630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CA4F2C33-2AA1-76D3-3BC9-0B18F4906044}"/>
                </a:ext>
              </a:extLst>
            </p:cNvPr>
            <p:cNvCxnSpPr/>
            <p:nvPr/>
          </p:nvCxnSpPr>
          <p:spPr>
            <a:xfrm>
              <a:off x="4969397" y="1713630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03266A8-CC3F-F924-6647-069DD378AB98}"/>
              </a:ext>
            </a:extLst>
          </p:cNvPr>
          <p:cNvGrpSpPr/>
          <p:nvPr/>
        </p:nvGrpSpPr>
        <p:grpSpPr>
          <a:xfrm>
            <a:off x="7109114" y="1543575"/>
            <a:ext cx="2419350" cy="1875464"/>
            <a:chOff x="7054221" y="1709433"/>
            <a:chExt cx="2419350" cy="1875464"/>
          </a:xfrm>
        </p:grpSpPr>
        <p:grpSp>
          <p:nvGrpSpPr>
            <p:cNvPr id="115" name="Group 144">
              <a:extLst>
                <a:ext uri="{FF2B5EF4-FFF2-40B4-BE49-F238E27FC236}">
                  <a16:creationId xmlns:a16="http://schemas.microsoft.com/office/drawing/2014/main" id="{89874D56-590E-6CCF-5467-799B345EF8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4187" y="1724696"/>
              <a:ext cx="1143000" cy="1860201"/>
              <a:chOff x="3552" y="624"/>
              <a:chExt cx="720" cy="1488"/>
            </a:xfrm>
          </p:grpSpPr>
          <p:sp>
            <p:nvSpPr>
              <p:cNvPr id="116" name="Line 145">
                <a:extLst>
                  <a:ext uri="{FF2B5EF4-FFF2-40B4-BE49-F238E27FC236}">
                    <a16:creationId xmlns:a16="http://schemas.microsoft.com/office/drawing/2014/main" id="{4D1F8351-39EB-4252-319F-616981F67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624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Line 146">
                <a:extLst>
                  <a:ext uri="{FF2B5EF4-FFF2-40B4-BE49-F238E27FC236}">
                    <a16:creationId xmlns:a16="http://schemas.microsoft.com/office/drawing/2014/main" id="{F69DBF08-9AE7-5553-AA78-314A367CF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148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Line 147">
                <a:extLst>
                  <a:ext uri="{FF2B5EF4-FFF2-40B4-BE49-F238E27FC236}">
                    <a16:creationId xmlns:a16="http://schemas.microsoft.com/office/drawing/2014/main" id="{0C2B43D3-91ED-7994-5193-586C2D166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624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Line 148">
                <a:extLst>
                  <a:ext uri="{FF2B5EF4-FFF2-40B4-BE49-F238E27FC236}">
                    <a16:creationId xmlns:a16="http://schemas.microsoft.com/office/drawing/2014/main" id="{42D66033-4978-1D41-4B4A-D22AB897EA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48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Line 149">
                <a:extLst>
                  <a:ext uri="{FF2B5EF4-FFF2-40B4-BE49-F238E27FC236}">
                    <a16:creationId xmlns:a16="http://schemas.microsoft.com/office/drawing/2014/main" id="{C678953C-7C33-55EA-B0DC-26A5D65B4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624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Line 150">
                <a:extLst>
                  <a:ext uri="{FF2B5EF4-FFF2-40B4-BE49-F238E27FC236}">
                    <a16:creationId xmlns:a16="http://schemas.microsoft.com/office/drawing/2014/main" id="{925DF368-DFBA-006D-362A-4ADED7435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488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151">
                <a:extLst>
                  <a:ext uri="{FF2B5EF4-FFF2-40B4-BE49-F238E27FC236}">
                    <a16:creationId xmlns:a16="http://schemas.microsoft.com/office/drawing/2014/main" id="{285288D7-563A-F768-D717-088B1E037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" y="1248"/>
                <a:ext cx="240" cy="240"/>
              </a:xfrm>
              <a:custGeom>
                <a:avLst/>
                <a:gdLst>
                  <a:gd name="T0" fmla="*/ 240 w 240"/>
                  <a:gd name="T1" fmla="*/ 0 h 240"/>
                  <a:gd name="T2" fmla="*/ 0 w 240"/>
                  <a:gd name="T3" fmla="*/ 96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240" y="0"/>
                    </a:moveTo>
                    <a:cubicBezTo>
                      <a:pt x="120" y="28"/>
                      <a:pt x="0" y="56"/>
                      <a:pt x="0" y="96"/>
                    </a:cubicBezTo>
                    <a:cubicBezTo>
                      <a:pt x="0" y="136"/>
                      <a:pt x="120" y="188"/>
                      <a:pt x="240" y="240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152">
                <a:extLst>
                  <a:ext uri="{FF2B5EF4-FFF2-40B4-BE49-F238E27FC236}">
                    <a16:creationId xmlns:a16="http://schemas.microsoft.com/office/drawing/2014/main" id="{7322B11B-7DFB-5392-FAAC-77EBD2E4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248"/>
                <a:ext cx="240" cy="240"/>
              </a:xfrm>
              <a:custGeom>
                <a:avLst/>
                <a:gdLst>
                  <a:gd name="T0" fmla="*/ 240 w 240"/>
                  <a:gd name="T1" fmla="*/ 0 h 240"/>
                  <a:gd name="T2" fmla="*/ 0 w 240"/>
                  <a:gd name="T3" fmla="*/ 96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240" y="0"/>
                    </a:moveTo>
                    <a:cubicBezTo>
                      <a:pt x="120" y="28"/>
                      <a:pt x="0" y="56"/>
                      <a:pt x="0" y="96"/>
                    </a:cubicBezTo>
                    <a:cubicBezTo>
                      <a:pt x="0" y="136"/>
                      <a:pt x="120" y="188"/>
                      <a:pt x="240" y="240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153">
                <a:extLst>
                  <a:ext uri="{FF2B5EF4-FFF2-40B4-BE49-F238E27FC236}">
                    <a16:creationId xmlns:a16="http://schemas.microsoft.com/office/drawing/2014/main" id="{76AF68BE-1BAA-86D4-ADDA-A94F575B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248"/>
                <a:ext cx="240" cy="240"/>
              </a:xfrm>
              <a:custGeom>
                <a:avLst/>
                <a:gdLst>
                  <a:gd name="T0" fmla="*/ 240 w 240"/>
                  <a:gd name="T1" fmla="*/ 0 h 240"/>
                  <a:gd name="T2" fmla="*/ 0 w 240"/>
                  <a:gd name="T3" fmla="*/ 96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240" y="0"/>
                    </a:moveTo>
                    <a:cubicBezTo>
                      <a:pt x="120" y="28"/>
                      <a:pt x="0" y="56"/>
                      <a:pt x="0" y="96"/>
                    </a:cubicBezTo>
                    <a:cubicBezTo>
                      <a:pt x="0" y="136"/>
                      <a:pt x="120" y="188"/>
                      <a:pt x="240" y="240"/>
                    </a:cubicBezTo>
                  </a:path>
                </a:pathLst>
              </a:custGeom>
              <a:noFill/>
              <a:ln w="28575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5568C0AE-C65A-A2DF-9A9F-3FA7A2796CF7}"/>
                </a:ext>
              </a:extLst>
            </p:cNvPr>
            <p:cNvCxnSpPr/>
            <p:nvPr/>
          </p:nvCxnSpPr>
          <p:spPr>
            <a:xfrm>
              <a:off x="7475606" y="1724696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8534B1F-CC14-44C4-5E02-863EF63372F3}"/>
                </a:ext>
              </a:extLst>
            </p:cNvPr>
            <p:cNvCxnSpPr/>
            <p:nvPr/>
          </p:nvCxnSpPr>
          <p:spPr>
            <a:xfrm>
              <a:off x="7054221" y="1709433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35D5779C-2083-3D77-E85C-937A2AE1C1F2}"/>
                </a:ext>
              </a:extLst>
            </p:cNvPr>
            <p:cNvCxnSpPr/>
            <p:nvPr/>
          </p:nvCxnSpPr>
          <p:spPr>
            <a:xfrm>
              <a:off x="9083046" y="1748228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C226986E-BD0B-EB79-165D-999D4EB6AB64}"/>
                </a:ext>
              </a:extLst>
            </p:cNvPr>
            <p:cNvCxnSpPr/>
            <p:nvPr/>
          </p:nvCxnSpPr>
          <p:spPr>
            <a:xfrm>
              <a:off x="9473571" y="1767885"/>
              <a:ext cx="0" cy="17738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6C88EF82-8856-917F-99EA-F41F7EA1DF43}"/>
              </a:ext>
            </a:extLst>
          </p:cNvPr>
          <p:cNvSpPr/>
          <p:nvPr/>
        </p:nvSpPr>
        <p:spPr>
          <a:xfrm>
            <a:off x="1857269" y="1304139"/>
            <a:ext cx="3894052" cy="401591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7F161AE1-C2D5-D454-EE0C-2BF761267999}"/>
              </a:ext>
            </a:extLst>
          </p:cNvPr>
          <p:cNvSpPr/>
          <p:nvPr/>
        </p:nvSpPr>
        <p:spPr>
          <a:xfrm>
            <a:off x="6376851" y="1348233"/>
            <a:ext cx="3894052" cy="401591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48186AE-BB1A-4438-7131-5228AE34C907}"/>
              </a:ext>
            </a:extLst>
          </p:cNvPr>
          <p:cNvSpPr/>
          <p:nvPr/>
        </p:nvSpPr>
        <p:spPr>
          <a:xfrm>
            <a:off x="5380896" y="4141223"/>
            <a:ext cx="223677" cy="4146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1FF82857-87D4-3281-D1C8-8CDF6C055955}"/>
              </a:ext>
            </a:extLst>
          </p:cNvPr>
          <p:cNvSpPr/>
          <p:nvPr/>
        </p:nvSpPr>
        <p:spPr>
          <a:xfrm>
            <a:off x="9857060" y="4136116"/>
            <a:ext cx="223677" cy="4146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Group 170">
            <a:extLst>
              <a:ext uri="{FF2B5EF4-FFF2-40B4-BE49-F238E27FC236}">
                <a16:creationId xmlns:a16="http://schemas.microsoft.com/office/drawing/2014/main" id="{55C9003F-B91A-7219-B940-8229E307503C}"/>
              </a:ext>
            </a:extLst>
          </p:cNvPr>
          <p:cNvGrpSpPr>
            <a:grpSpLocks/>
          </p:cNvGrpSpPr>
          <p:nvPr/>
        </p:nvGrpSpPr>
        <p:grpSpPr bwMode="auto">
          <a:xfrm>
            <a:off x="2865047" y="2745282"/>
            <a:ext cx="1811338" cy="1330326"/>
            <a:chOff x="1398" y="2266"/>
            <a:chExt cx="1141" cy="838"/>
          </a:xfrm>
        </p:grpSpPr>
        <p:sp>
          <p:nvSpPr>
            <p:cNvPr id="170" name="Line 64">
              <a:extLst>
                <a:ext uri="{FF2B5EF4-FFF2-40B4-BE49-F238E27FC236}">
                  <a16:creationId xmlns:a16="http://schemas.microsoft.com/office/drawing/2014/main" id="{96B5F6DC-0898-2E50-720D-5928AB546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2356"/>
              <a:ext cx="3" cy="647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" name="Line 65">
              <a:extLst>
                <a:ext uri="{FF2B5EF4-FFF2-40B4-BE49-F238E27FC236}">
                  <a16:creationId xmlns:a16="http://schemas.microsoft.com/office/drawing/2014/main" id="{729BEC1A-7BEC-FA91-F6FE-B0FA6E037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7" y="2266"/>
              <a:ext cx="4" cy="71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2" name="Line 66">
              <a:extLst>
                <a:ext uri="{FF2B5EF4-FFF2-40B4-BE49-F238E27FC236}">
                  <a16:creationId xmlns:a16="http://schemas.microsoft.com/office/drawing/2014/main" id="{75A2FCFC-EE3E-0784-DE47-95C96B948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2902"/>
              <a:ext cx="193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" name="Line 68">
              <a:extLst>
                <a:ext uri="{FF2B5EF4-FFF2-40B4-BE49-F238E27FC236}">
                  <a16:creationId xmlns:a16="http://schemas.microsoft.com/office/drawing/2014/main" id="{D55A4FFF-BD5E-6CF9-70B3-5291E3057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417"/>
              <a:ext cx="1" cy="6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" name="Line 70">
              <a:extLst>
                <a:ext uri="{FF2B5EF4-FFF2-40B4-BE49-F238E27FC236}">
                  <a16:creationId xmlns:a16="http://schemas.microsoft.com/office/drawing/2014/main" id="{DC9DD3A6-2E50-85D5-27E7-B53091663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8" y="2739"/>
              <a:ext cx="327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7" name="Line 71">
              <a:extLst>
                <a:ext uri="{FF2B5EF4-FFF2-40B4-BE49-F238E27FC236}">
                  <a16:creationId xmlns:a16="http://schemas.microsoft.com/office/drawing/2014/main" id="{58D2E321-249E-3552-FDE8-EE6A84B2A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0" y="2738"/>
              <a:ext cx="327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8" name="Object 72">
              <a:extLst>
                <a:ext uri="{FF2B5EF4-FFF2-40B4-BE49-F238E27FC236}">
                  <a16:creationId xmlns:a16="http://schemas.microsoft.com/office/drawing/2014/main" id="{590771F2-702C-83A5-07ED-C2636B2453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0" y="2574"/>
            <a:ext cx="219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342720" progId="Equation.DSMT4">
                    <p:embed/>
                  </p:oleObj>
                </mc:Choice>
                <mc:Fallback>
                  <p:oleObj name="Equation" r:id="rId2" imgW="152280" imgH="342720" progId="Equation.DSMT4">
                    <p:embed/>
                    <p:pic>
                      <p:nvPicPr>
                        <p:cNvPr id="178" name="Object 72">
                          <a:extLst>
                            <a:ext uri="{FF2B5EF4-FFF2-40B4-BE49-F238E27FC236}">
                              <a16:creationId xmlns:a16="http://schemas.microsoft.com/office/drawing/2014/main" id="{590771F2-702C-83A5-07ED-C2636B2453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0" y="2574"/>
                          <a:ext cx="219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" name="Object 73">
              <a:extLst>
                <a:ext uri="{FF2B5EF4-FFF2-40B4-BE49-F238E27FC236}">
                  <a16:creationId xmlns:a16="http://schemas.microsoft.com/office/drawing/2014/main" id="{09F3EB18-F552-49BC-F418-D66BE75025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2" y="2902"/>
            <a:ext cx="18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15640" imgH="215640" progId="Equation.DSMT4">
                    <p:embed/>
                  </p:oleObj>
                </mc:Choice>
                <mc:Fallback>
                  <p:oleObj name="Equation" r:id="rId4" imgW="215640" imgH="215640" progId="Equation.DSMT4">
                    <p:embed/>
                    <p:pic>
                      <p:nvPicPr>
                        <p:cNvPr id="179" name="Object 73">
                          <a:extLst>
                            <a:ext uri="{FF2B5EF4-FFF2-40B4-BE49-F238E27FC236}">
                              <a16:creationId xmlns:a16="http://schemas.microsoft.com/office/drawing/2014/main" id="{09F3EB18-F552-49BC-F418-D66BE75025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2" y="2902"/>
                          <a:ext cx="183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8" name="Object 74">
            <a:extLst>
              <a:ext uri="{FF2B5EF4-FFF2-40B4-BE49-F238E27FC236}">
                <a16:creationId xmlns:a16="http://schemas.microsoft.com/office/drawing/2014/main" id="{CBCE88AF-7B66-3B4B-29FB-7218A7A80C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5155" y="5909412"/>
          <a:ext cx="762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1760" imgH="342720" progId="Equation.DSMT4">
                  <p:embed/>
                </p:oleObj>
              </mc:Choice>
              <mc:Fallback>
                <p:oleObj name="Equation" r:id="rId6" imgW="761760" imgH="342720" progId="Equation.DSMT4">
                  <p:embed/>
                  <p:pic>
                    <p:nvPicPr>
                      <p:cNvPr id="188" name="Object 74">
                        <a:extLst>
                          <a:ext uri="{FF2B5EF4-FFF2-40B4-BE49-F238E27FC236}">
                            <a16:creationId xmlns:a16="http://schemas.microsoft.com/office/drawing/2014/main" id="{CBCE88AF-7B66-3B4B-29FB-7218A7A80C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155" y="5909412"/>
                        <a:ext cx="762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74">
            <a:extLst>
              <a:ext uri="{FF2B5EF4-FFF2-40B4-BE49-F238E27FC236}">
                <a16:creationId xmlns:a16="http://schemas.microsoft.com/office/drawing/2014/main" id="{41EAD7ED-C6B8-B425-7EAA-EFDB9A32E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0000" y="5636362"/>
          <a:ext cx="622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22080" imgH="888840" progId="Equation.DSMT4">
                  <p:embed/>
                </p:oleObj>
              </mc:Choice>
              <mc:Fallback>
                <p:oleObj name="Equation" r:id="rId8" imgW="622080" imgH="888840" progId="Equation.DSMT4">
                  <p:embed/>
                  <p:pic>
                    <p:nvPicPr>
                      <p:cNvPr id="190" name="Object 74">
                        <a:extLst>
                          <a:ext uri="{FF2B5EF4-FFF2-40B4-BE49-F238E27FC236}">
                            <a16:creationId xmlns:a16="http://schemas.microsoft.com/office/drawing/2014/main" id="{41EAD7ED-C6B8-B425-7EAA-EFDB9A32E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00" y="5636362"/>
                        <a:ext cx="622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9D9A12-4DDF-F645-4880-2DF9C54154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522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7" name="Rectangle 2">
            <a:extLst>
              <a:ext uri="{FF2B5EF4-FFF2-40B4-BE49-F238E27FC236}">
                <a16:creationId xmlns:a16="http://schemas.microsoft.com/office/drawing/2014/main" id="{46B39691-122F-C1BB-72D0-8C91FA6FD84B}"/>
              </a:ext>
            </a:extLst>
          </p:cNvPr>
          <p:cNvSpPr/>
          <p:nvPr/>
        </p:nvSpPr>
        <p:spPr>
          <a:xfrm>
            <a:off x="8967622" y="133505"/>
            <a:ext cx="28019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等厚干涉的应用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CF213C06-D88D-BDBC-464D-A66353426FD9}"/>
              </a:ext>
            </a:extLst>
          </p:cNvPr>
          <p:cNvSpPr/>
          <p:nvPr/>
        </p:nvSpPr>
        <p:spPr>
          <a:xfrm>
            <a:off x="284192" y="830380"/>
            <a:ext cx="2801908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劈尖干涉的应用</a:t>
            </a:r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309D319F-3ABF-7CEA-DDAB-B41A8BBD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023" y="1007057"/>
            <a:ext cx="3245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测细丝的直径</a:t>
            </a:r>
          </a:p>
        </p:txBody>
      </p:sp>
      <p:grpSp>
        <p:nvGrpSpPr>
          <p:cNvPr id="73" name="Group 169">
            <a:extLst>
              <a:ext uri="{FF2B5EF4-FFF2-40B4-BE49-F238E27FC236}">
                <a16:creationId xmlns:a16="http://schemas.microsoft.com/office/drawing/2014/main" id="{51200B5D-48AD-A2A0-2C4A-5E268E761413}"/>
              </a:ext>
            </a:extLst>
          </p:cNvPr>
          <p:cNvGrpSpPr>
            <a:grpSpLocks/>
          </p:cNvGrpSpPr>
          <p:nvPr/>
        </p:nvGrpSpPr>
        <p:grpSpPr bwMode="auto">
          <a:xfrm>
            <a:off x="3651023" y="1878012"/>
            <a:ext cx="3810000" cy="3101975"/>
            <a:chOff x="3120" y="1166"/>
            <a:chExt cx="2400" cy="1954"/>
          </a:xfrm>
        </p:grpSpPr>
        <p:sp>
          <p:nvSpPr>
            <p:cNvPr id="74" name="Rectangle 156">
              <a:extLst>
                <a:ext uri="{FF2B5EF4-FFF2-40B4-BE49-F238E27FC236}">
                  <a16:creationId xmlns:a16="http://schemas.microsoft.com/office/drawing/2014/main" id="{45494AEF-EDE8-DB1E-5F0B-8A899ED40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166"/>
              <a:ext cx="2400" cy="19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Rectangle 111">
              <a:extLst>
                <a:ext uri="{FF2B5EF4-FFF2-40B4-BE49-F238E27FC236}">
                  <a16:creationId xmlns:a16="http://schemas.microsoft.com/office/drawing/2014/main" id="{5774C5D7-6740-B353-7FE1-BD24CF41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256"/>
              <a:ext cx="2016" cy="288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Oval 112">
              <a:extLst>
                <a:ext uri="{FF2B5EF4-FFF2-40B4-BE49-F238E27FC236}">
                  <a16:creationId xmlns:a16="http://schemas.microsoft.com/office/drawing/2014/main" id="{2DD84F11-5622-A041-9D71-9E97CAEB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" y="2064"/>
              <a:ext cx="192" cy="192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6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7" name="Object 116">
              <a:extLst>
                <a:ext uri="{FF2B5EF4-FFF2-40B4-BE49-F238E27FC236}">
                  <a16:creationId xmlns:a16="http://schemas.microsoft.com/office/drawing/2014/main" id="{2063B1DF-3FCF-1E6E-5DE9-1B046BFEA9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99" y="2208"/>
            <a:ext cx="29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15640" imgH="317160" progId="Equation.3">
                    <p:embed/>
                  </p:oleObj>
                </mc:Choice>
                <mc:Fallback>
                  <p:oleObj name="公式" r:id="rId2" imgW="215640" imgH="317160" progId="Equation.3">
                    <p:embed/>
                    <p:pic>
                      <p:nvPicPr>
                        <p:cNvPr id="77" name="Object 116">
                          <a:extLst>
                            <a:ext uri="{FF2B5EF4-FFF2-40B4-BE49-F238E27FC236}">
                              <a16:creationId xmlns:a16="http://schemas.microsoft.com/office/drawing/2014/main" id="{2063B1DF-3FCF-1E6E-5DE9-1B046BFEA9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9" y="2208"/>
                          <a:ext cx="29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Line 117">
              <a:extLst>
                <a:ext uri="{FF2B5EF4-FFF2-40B4-BE49-F238E27FC236}">
                  <a16:creationId xmlns:a16="http://schemas.microsoft.com/office/drawing/2014/main" id="{C02872B9-8C7E-C4DB-51DA-45E9E7083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6" y="2256"/>
              <a:ext cx="0" cy="24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9" name="Object 118">
              <a:extLst>
                <a:ext uri="{FF2B5EF4-FFF2-40B4-BE49-F238E27FC236}">
                  <a16:creationId xmlns:a16="http://schemas.microsoft.com/office/drawing/2014/main" id="{1AF770C1-F6C7-6E94-EBEA-A8D953008D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" y="2103"/>
            <a:ext cx="24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77480" imgH="190440" progId="Equation.3">
                    <p:embed/>
                  </p:oleObj>
                </mc:Choice>
                <mc:Fallback>
                  <p:oleObj name="公式" r:id="rId4" imgW="177480" imgH="190440" progId="Equation.3">
                    <p:embed/>
                    <p:pic>
                      <p:nvPicPr>
                        <p:cNvPr id="79" name="Object 118">
                          <a:extLst>
                            <a:ext uri="{FF2B5EF4-FFF2-40B4-BE49-F238E27FC236}">
                              <a16:creationId xmlns:a16="http://schemas.microsoft.com/office/drawing/2014/main" id="{1AF770C1-F6C7-6E94-EBEA-A8D953008D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103"/>
                          <a:ext cx="24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119">
              <a:extLst>
                <a:ext uri="{FF2B5EF4-FFF2-40B4-BE49-F238E27FC236}">
                  <a16:creationId xmlns:a16="http://schemas.microsoft.com/office/drawing/2014/main" id="{6783A3AA-E947-4D70-0B85-837805949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2400"/>
              <a:ext cx="1920" cy="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" name="Rectangle 120">
              <a:extLst>
                <a:ext uri="{FF2B5EF4-FFF2-40B4-BE49-F238E27FC236}">
                  <a16:creationId xmlns:a16="http://schemas.microsoft.com/office/drawing/2014/main" id="{2F6D4184-A0C2-6175-4229-18E4D7534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6683">
              <a:off x="3264" y="1873"/>
              <a:ext cx="2016" cy="288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2" name="Object 121">
              <a:extLst>
                <a:ext uri="{FF2B5EF4-FFF2-40B4-BE49-F238E27FC236}">
                  <a16:creationId xmlns:a16="http://schemas.microsoft.com/office/drawing/2014/main" id="{B2CA9C23-55F1-88E6-44B6-2E73E5BA58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63" y="1872"/>
            <a:ext cx="29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15640" imgH="317160" progId="Equation.3">
                    <p:embed/>
                  </p:oleObj>
                </mc:Choice>
                <mc:Fallback>
                  <p:oleObj name="公式" r:id="rId6" imgW="215640" imgH="317160" progId="Equation.3">
                    <p:embed/>
                    <p:pic>
                      <p:nvPicPr>
                        <p:cNvPr id="82" name="Object 121">
                          <a:extLst>
                            <a:ext uri="{FF2B5EF4-FFF2-40B4-BE49-F238E27FC236}">
                              <a16:creationId xmlns:a16="http://schemas.microsoft.com/office/drawing/2014/main" id="{B2CA9C23-55F1-88E6-44B6-2E73E5BA58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" y="1872"/>
                          <a:ext cx="29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122">
              <a:extLst>
                <a:ext uri="{FF2B5EF4-FFF2-40B4-BE49-F238E27FC236}">
                  <a16:creationId xmlns:a16="http://schemas.microsoft.com/office/drawing/2014/main" id="{F162168A-096C-2144-3F21-518D40DF7B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8" y="2304"/>
            <a:ext cx="20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90440" imgH="228600" progId="Equation.DSMT4">
                    <p:embed/>
                  </p:oleObj>
                </mc:Choice>
                <mc:Fallback>
                  <p:oleObj name="Equation" r:id="rId7" imgW="190440" imgH="228600" progId="Equation.DSMT4">
                    <p:embed/>
                    <p:pic>
                      <p:nvPicPr>
                        <p:cNvPr id="83" name="Object 122">
                          <a:extLst>
                            <a:ext uri="{FF2B5EF4-FFF2-40B4-BE49-F238E27FC236}">
                              <a16:creationId xmlns:a16="http://schemas.microsoft.com/office/drawing/2014/main" id="{F162168A-096C-2144-3F21-518D40DF7B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" y="2304"/>
                          <a:ext cx="20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" name="Line 123">
              <a:extLst>
                <a:ext uri="{FF2B5EF4-FFF2-40B4-BE49-F238E27FC236}">
                  <a16:creationId xmlns:a16="http://schemas.microsoft.com/office/drawing/2014/main" id="{46C82DF5-1D7D-DA96-4558-AA70D8C43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6" y="1824"/>
              <a:ext cx="0" cy="24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5" name="Object 124">
              <a:extLst>
                <a:ext uri="{FF2B5EF4-FFF2-40B4-BE49-F238E27FC236}">
                  <a16:creationId xmlns:a16="http://schemas.microsoft.com/office/drawing/2014/main" id="{40CC52C8-7BB1-67EF-2C76-1368CF957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92" y="1968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53800" progId="Equation.3">
                    <p:embed/>
                  </p:oleObj>
                </mc:Choice>
                <mc:Fallback>
                  <p:oleObj name="Equation" r:id="rId9" imgW="190440" imgH="253800" progId="Equation.3">
                    <p:embed/>
                    <p:pic>
                      <p:nvPicPr>
                        <p:cNvPr id="85" name="Object 124">
                          <a:extLst>
                            <a:ext uri="{FF2B5EF4-FFF2-40B4-BE49-F238E27FC236}">
                              <a16:creationId xmlns:a16="http://schemas.microsoft.com/office/drawing/2014/main" id="{40CC52C8-7BB1-67EF-2C76-1368CF957A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" y="1968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Text Box 153">
              <a:extLst>
                <a:ext uri="{FF2B5EF4-FFF2-40B4-BE49-F238E27FC236}">
                  <a16:creationId xmlns:a16="http://schemas.microsoft.com/office/drawing/2014/main" id="{49ED933E-F88E-4F1B-25AA-2C0CBA6C5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1166"/>
              <a:ext cx="1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7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空气                 </a:t>
              </a:r>
            </a:p>
          </p:txBody>
        </p:sp>
        <p:graphicFrame>
          <p:nvGraphicFramePr>
            <p:cNvPr id="87" name="Object 154">
              <a:extLst>
                <a:ext uri="{FF2B5EF4-FFF2-40B4-BE49-F238E27FC236}">
                  <a16:creationId xmlns:a16="http://schemas.microsoft.com/office/drawing/2014/main" id="{EB4F9C94-D11C-F743-A2BB-32EB4B6200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6" y="1197"/>
            <a:ext cx="64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507960" imgH="241200" progId="Equation.3">
                    <p:embed/>
                  </p:oleObj>
                </mc:Choice>
                <mc:Fallback>
                  <p:oleObj name="公式" r:id="rId11" imgW="507960" imgH="241200" progId="Equation.3">
                    <p:embed/>
                    <p:pic>
                      <p:nvPicPr>
                        <p:cNvPr id="87" name="Object 154">
                          <a:extLst>
                            <a:ext uri="{FF2B5EF4-FFF2-40B4-BE49-F238E27FC236}">
                              <a16:creationId xmlns:a16="http://schemas.microsoft.com/office/drawing/2014/main" id="{EB4F9C94-D11C-F743-A2BB-32EB4B6200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6" y="1197"/>
                          <a:ext cx="645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8" name="Object 110">
            <a:extLst>
              <a:ext uri="{FF2B5EF4-FFF2-40B4-BE49-F238E27FC236}">
                <a16:creationId xmlns:a16="http://schemas.microsoft.com/office/drawing/2014/main" id="{1E66E090-D8C8-DFF7-A7C2-D1181A1B04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4719" y="5368561"/>
          <a:ext cx="157464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74640" imgH="888840" progId="Equation.DSMT4">
                  <p:embed/>
                </p:oleObj>
              </mc:Choice>
              <mc:Fallback>
                <p:oleObj name="Equation" r:id="rId13" imgW="1574640" imgH="888840" progId="Equation.DSMT4">
                  <p:embed/>
                  <p:pic>
                    <p:nvPicPr>
                      <p:cNvPr id="88" name="Object 110">
                        <a:extLst>
                          <a:ext uri="{FF2B5EF4-FFF2-40B4-BE49-F238E27FC236}">
                            <a16:creationId xmlns:a16="http://schemas.microsoft.com/office/drawing/2014/main" id="{1E66E090-D8C8-DFF7-A7C2-D1181A1B0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719" y="5368561"/>
                        <a:ext cx="157464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Group 165">
            <a:extLst>
              <a:ext uri="{FF2B5EF4-FFF2-40B4-BE49-F238E27FC236}">
                <a16:creationId xmlns:a16="http://schemas.microsoft.com/office/drawing/2014/main" id="{8BFF6C66-9002-95C4-132A-6AA2AB536EF1}"/>
              </a:ext>
            </a:extLst>
          </p:cNvPr>
          <p:cNvGrpSpPr>
            <a:grpSpLocks/>
          </p:cNvGrpSpPr>
          <p:nvPr/>
        </p:nvGrpSpPr>
        <p:grpSpPr bwMode="auto">
          <a:xfrm>
            <a:off x="3822473" y="2465387"/>
            <a:ext cx="3124200" cy="2514600"/>
            <a:chOff x="3228" y="1536"/>
            <a:chExt cx="1968" cy="1584"/>
          </a:xfrm>
        </p:grpSpPr>
        <p:sp>
          <p:nvSpPr>
            <p:cNvPr id="90" name="Line 113">
              <a:extLst>
                <a:ext uri="{FF2B5EF4-FFF2-40B4-BE49-F238E27FC236}">
                  <a16:creationId xmlns:a16="http://schemas.microsoft.com/office/drawing/2014/main" id="{88EC3170-E40E-6925-64A7-26A4F2351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8" y="1536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" name="Line 114">
              <a:extLst>
                <a:ext uri="{FF2B5EF4-FFF2-40B4-BE49-F238E27FC236}">
                  <a16:creationId xmlns:a16="http://schemas.microsoft.com/office/drawing/2014/main" id="{DD4AA595-F018-1A6E-3145-CB8A8D0692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6" y="1584"/>
              <a:ext cx="0" cy="576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" name="Line 115">
              <a:extLst>
                <a:ext uri="{FF2B5EF4-FFF2-40B4-BE49-F238E27FC236}">
                  <a16:creationId xmlns:a16="http://schemas.microsoft.com/office/drawing/2014/main" id="{7ADFFBC9-8F8F-D2D7-628F-1462FDFAA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584"/>
              <a:ext cx="0" cy="67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3" name="Group 157">
              <a:extLst>
                <a:ext uri="{FF2B5EF4-FFF2-40B4-BE49-F238E27FC236}">
                  <a16:creationId xmlns:a16="http://schemas.microsoft.com/office/drawing/2014/main" id="{EC67C758-89B1-77FF-A9DB-C09B4A0EB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" y="2640"/>
              <a:ext cx="1968" cy="192"/>
              <a:chOff x="3228" y="3408"/>
              <a:chExt cx="1968" cy="192"/>
            </a:xfrm>
          </p:grpSpPr>
          <p:sp>
            <p:nvSpPr>
              <p:cNvPr id="99" name="Rectangle 126">
                <a:extLst>
                  <a:ext uri="{FF2B5EF4-FFF2-40B4-BE49-F238E27FC236}">
                    <a16:creationId xmlns:a16="http://schemas.microsoft.com/office/drawing/2014/main" id="{53716AE9-B821-90A4-6238-AE30F9801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27">
                <a:extLst>
                  <a:ext uri="{FF2B5EF4-FFF2-40B4-BE49-F238E27FC236}">
                    <a16:creationId xmlns:a16="http://schemas.microsoft.com/office/drawing/2014/main" id="{EBB9F4B0-E8CB-0C3C-03DA-C7C906F82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28">
                <a:extLst>
                  <a:ext uri="{FF2B5EF4-FFF2-40B4-BE49-F238E27FC236}">
                    <a16:creationId xmlns:a16="http://schemas.microsoft.com/office/drawing/2014/main" id="{BFC5C300-41EB-95A9-263E-6AB05A2D4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29">
                <a:extLst>
                  <a:ext uri="{FF2B5EF4-FFF2-40B4-BE49-F238E27FC236}">
                    <a16:creationId xmlns:a16="http://schemas.microsoft.com/office/drawing/2014/main" id="{5AD28EA0-A4D1-1EE3-F698-617F31699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Rectangle 130">
                <a:extLst>
                  <a:ext uri="{FF2B5EF4-FFF2-40B4-BE49-F238E27FC236}">
                    <a16:creationId xmlns:a16="http://schemas.microsoft.com/office/drawing/2014/main" id="{8C209CAE-10F4-E171-FDDD-A84010C7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Rectangle 131">
                <a:extLst>
                  <a:ext uri="{FF2B5EF4-FFF2-40B4-BE49-F238E27FC236}">
                    <a16:creationId xmlns:a16="http://schemas.microsoft.com/office/drawing/2014/main" id="{56548CB0-F137-B0DD-95A6-C8495CC88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Rectangle 132">
                <a:extLst>
                  <a:ext uri="{FF2B5EF4-FFF2-40B4-BE49-F238E27FC236}">
                    <a16:creationId xmlns:a16="http://schemas.microsoft.com/office/drawing/2014/main" id="{D43DDB40-20C8-42F5-068E-42814F70E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133">
                <a:extLst>
                  <a:ext uri="{FF2B5EF4-FFF2-40B4-BE49-F238E27FC236}">
                    <a16:creationId xmlns:a16="http://schemas.microsoft.com/office/drawing/2014/main" id="{25377E45-868E-850E-9D65-BF8E326A3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3408"/>
                <a:ext cx="58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Rectangle 134">
                <a:extLst>
                  <a:ext uri="{FF2B5EF4-FFF2-40B4-BE49-F238E27FC236}">
                    <a16:creationId xmlns:a16="http://schemas.microsoft.com/office/drawing/2014/main" id="{00F2581C-54F1-D8BA-1158-93D196E9A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Rectangle 135">
                <a:extLst>
                  <a:ext uri="{FF2B5EF4-FFF2-40B4-BE49-F238E27FC236}">
                    <a16:creationId xmlns:a16="http://schemas.microsoft.com/office/drawing/2014/main" id="{730CB753-2A35-2A96-0766-F0E2C2A9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9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Rectangle 136">
                <a:extLst>
                  <a:ext uri="{FF2B5EF4-FFF2-40B4-BE49-F238E27FC236}">
                    <a16:creationId xmlns:a16="http://schemas.microsoft.com/office/drawing/2014/main" id="{B744B7AC-27FD-0021-8C24-745F1E7D8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Rectangle 137">
                <a:extLst>
                  <a:ext uri="{FF2B5EF4-FFF2-40B4-BE49-F238E27FC236}">
                    <a16:creationId xmlns:a16="http://schemas.microsoft.com/office/drawing/2014/main" id="{64088330-058A-C571-B41E-7CF622F03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3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Rectangle 138">
                <a:extLst>
                  <a:ext uri="{FF2B5EF4-FFF2-40B4-BE49-F238E27FC236}">
                    <a16:creationId xmlns:a16="http://schemas.microsoft.com/office/drawing/2014/main" id="{CEFF14BA-A6B3-2507-31B2-2043A26A1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Rectangle 139">
                <a:extLst>
                  <a:ext uri="{FF2B5EF4-FFF2-40B4-BE49-F238E27FC236}">
                    <a16:creationId xmlns:a16="http://schemas.microsoft.com/office/drawing/2014/main" id="{2391D41E-9B24-6644-F157-D7770B2DD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8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Rectangle 140">
                <a:extLst>
                  <a:ext uri="{FF2B5EF4-FFF2-40B4-BE49-F238E27FC236}">
                    <a16:creationId xmlns:a16="http://schemas.microsoft.com/office/drawing/2014/main" id="{EB742EAA-CF98-6079-0E50-8505ADA4F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Rectangle 141">
                <a:extLst>
                  <a:ext uri="{FF2B5EF4-FFF2-40B4-BE49-F238E27FC236}">
                    <a16:creationId xmlns:a16="http://schemas.microsoft.com/office/drawing/2014/main" id="{604920ED-F0EF-E1A8-0601-A0583B602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Rectangle 142">
                <a:extLst>
                  <a:ext uri="{FF2B5EF4-FFF2-40B4-BE49-F238E27FC236}">
                    <a16:creationId xmlns:a16="http://schemas.microsoft.com/office/drawing/2014/main" id="{4A557A25-D579-6492-D04F-649F9DCA1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Rectangle 143">
                <a:extLst>
                  <a:ext uri="{FF2B5EF4-FFF2-40B4-BE49-F238E27FC236}">
                    <a16:creationId xmlns:a16="http://schemas.microsoft.com/office/drawing/2014/main" id="{2B3BB53E-286E-491B-6D2C-7378EDB86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9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Rectangle 144">
                <a:extLst>
                  <a:ext uri="{FF2B5EF4-FFF2-40B4-BE49-F238E27FC236}">
                    <a16:creationId xmlns:a16="http://schemas.microsoft.com/office/drawing/2014/main" id="{C7B11C67-D4EF-B649-4CF1-D16A368AE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Rectangle 145">
                <a:extLst>
                  <a:ext uri="{FF2B5EF4-FFF2-40B4-BE49-F238E27FC236}">
                    <a16:creationId xmlns:a16="http://schemas.microsoft.com/office/drawing/2014/main" id="{AAC782E7-725C-3B3B-1B18-45BE4CDB1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4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FFFF61">
                      <a:gamma/>
                      <a:shade val="16078"/>
                      <a:invGamma/>
                    </a:srgbClr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4" name="Line 146">
              <a:extLst>
                <a:ext uri="{FF2B5EF4-FFF2-40B4-BE49-F238E27FC236}">
                  <a16:creationId xmlns:a16="http://schemas.microsoft.com/office/drawing/2014/main" id="{1EE699EC-C7C2-873E-D7CE-396ED3C9B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283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" name="Line 147">
              <a:extLst>
                <a:ext uri="{FF2B5EF4-FFF2-40B4-BE49-F238E27FC236}">
                  <a16:creationId xmlns:a16="http://schemas.microsoft.com/office/drawing/2014/main" id="{1606685B-133A-EB3F-DC1E-6B5ACE5FD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0" y="283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6" name="Line 148">
              <a:extLst>
                <a:ext uri="{FF2B5EF4-FFF2-40B4-BE49-F238E27FC236}">
                  <a16:creationId xmlns:a16="http://schemas.microsoft.com/office/drawing/2014/main" id="{170C4C8A-4E81-2A51-D7F1-04460A8BD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976"/>
              <a:ext cx="252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7" name="Line 149">
              <a:extLst>
                <a:ext uri="{FF2B5EF4-FFF2-40B4-BE49-F238E27FC236}">
                  <a16:creationId xmlns:a16="http://schemas.microsoft.com/office/drawing/2014/main" id="{7012C062-E087-D996-6889-70775EE1C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2976"/>
              <a:ext cx="228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8" name="Object 150">
              <a:extLst>
                <a:ext uri="{FF2B5EF4-FFF2-40B4-BE49-F238E27FC236}">
                  <a16:creationId xmlns:a16="http://schemas.microsoft.com/office/drawing/2014/main" id="{89B1A386-1452-2251-9330-E6C583E8E6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3" y="2870"/>
            <a:ext cx="9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52280" imgH="342720" progId="Equation.DSMT4">
                    <p:embed/>
                  </p:oleObj>
                </mc:Choice>
                <mc:Fallback>
                  <p:oleObj name="Equation" r:id="rId15" imgW="152280" imgH="342720" progId="Equation.DSMT4">
                    <p:embed/>
                    <p:pic>
                      <p:nvPicPr>
                        <p:cNvPr id="98" name="Object 150">
                          <a:extLst>
                            <a:ext uri="{FF2B5EF4-FFF2-40B4-BE49-F238E27FC236}">
                              <a16:creationId xmlns:a16="http://schemas.microsoft.com/office/drawing/2014/main" id="{89B1A386-1452-2251-9330-E6C583E8E6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3" y="2870"/>
                          <a:ext cx="9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77B371-E7F2-67A8-6382-071411955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7087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EA8A28-5B6C-A800-127A-81594C4996D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7" name="Rectangle 2">
            <a:extLst>
              <a:ext uri="{FF2B5EF4-FFF2-40B4-BE49-F238E27FC236}">
                <a16:creationId xmlns:a16="http://schemas.microsoft.com/office/drawing/2014/main" id="{46B39691-122F-C1BB-72D0-8C91FA6FD84B}"/>
              </a:ext>
            </a:extLst>
          </p:cNvPr>
          <p:cNvSpPr/>
          <p:nvPr/>
        </p:nvSpPr>
        <p:spPr>
          <a:xfrm>
            <a:off x="8967622" y="133505"/>
            <a:ext cx="28019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等厚干涉的应用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7B371-E7F2-67A8-6382-0714119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07D78A-047A-7F3C-6231-8319FDE4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810"/>
            <a:ext cx="12192000" cy="2350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1FEE04-FE1F-2171-6B2A-B8C59CD5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13" y="3270561"/>
            <a:ext cx="3659188" cy="35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32E0BB-449B-BAD3-1F7B-537EC21A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749299"/>
            <a:ext cx="11058525" cy="32343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CE3F4-BEBA-A2F6-C9EF-0AB254E9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35"/>
            <a:ext cx="12192000" cy="5326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E054DA-9059-73CA-787C-B51DDDA5E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44"/>
          <a:stretch/>
        </p:blipFill>
        <p:spPr>
          <a:xfrm>
            <a:off x="333374" y="3429000"/>
            <a:ext cx="589597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1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E0A0FCC-FEEB-B840-4B47-419CD395C34E}"/>
              </a:ext>
            </a:extLst>
          </p:cNvPr>
          <p:cNvGrpSpPr/>
          <p:nvPr/>
        </p:nvGrpSpPr>
        <p:grpSpPr>
          <a:xfrm>
            <a:off x="3505200" y="748945"/>
            <a:ext cx="8686800" cy="3805555"/>
            <a:chOff x="3484880" y="1504950"/>
            <a:chExt cx="8686800" cy="3805555"/>
          </a:xfrm>
        </p:grpSpPr>
        <p:sp>
          <p:nvSpPr>
            <p:cNvPr id="30" name="左箭头 2">
              <a:extLst>
                <a:ext uri="{FF2B5EF4-FFF2-40B4-BE49-F238E27FC236}">
                  <a16:creationId xmlns:a16="http://schemas.microsoft.com/office/drawing/2014/main" id="{E8108817-54F3-0DD7-79C5-7A4F930E4F0B}"/>
                </a:ext>
              </a:extLst>
            </p:cNvPr>
            <p:cNvSpPr/>
            <p:nvPr/>
          </p:nvSpPr>
          <p:spPr>
            <a:xfrm>
              <a:off x="3484880" y="1504950"/>
              <a:ext cx="8686800" cy="3805555"/>
            </a:xfrm>
            <a:custGeom>
              <a:avLst/>
              <a:gdLst/>
              <a:ahLst/>
              <a:cxnLst/>
              <a:rect l="l" t="t" r="r" b="b"/>
              <a:pathLst>
                <a:path w="6515059" h="3096344">
                  <a:moveTo>
                    <a:pt x="1548172" y="0"/>
                  </a:moveTo>
                  <a:lnTo>
                    <a:pt x="1548172" y="172"/>
                  </a:lnTo>
                  <a:lnTo>
                    <a:pt x="6515059" y="172"/>
                  </a:lnTo>
                  <a:lnTo>
                    <a:pt x="6515059" y="3096172"/>
                  </a:lnTo>
                  <a:lnTo>
                    <a:pt x="1548172" y="3096172"/>
                  </a:lnTo>
                  <a:lnTo>
                    <a:pt x="1548172" y="3096344"/>
                  </a:lnTo>
                  <a:lnTo>
                    <a:pt x="1548000" y="3096172"/>
                  </a:lnTo>
                  <a:lnTo>
                    <a:pt x="1546507" y="3096172"/>
                  </a:lnTo>
                  <a:lnTo>
                    <a:pt x="1546507" y="3094679"/>
                  </a:lnTo>
                  <a:lnTo>
                    <a:pt x="0" y="1548172"/>
                  </a:lnTo>
                  <a:lnTo>
                    <a:pt x="1546507" y="1665"/>
                  </a:lnTo>
                  <a:lnTo>
                    <a:pt x="1546507" y="172"/>
                  </a:lnTo>
                  <a:lnTo>
                    <a:pt x="1548000" y="1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7">
              <a:extLst>
                <a:ext uri="{FF2B5EF4-FFF2-40B4-BE49-F238E27FC236}">
                  <a16:creationId xmlns:a16="http://schemas.microsoft.com/office/drawing/2014/main" id="{78DD2642-ACB6-E040-80A2-3E19C5E04FB6}"/>
                </a:ext>
              </a:extLst>
            </p:cNvPr>
            <p:cNvSpPr/>
            <p:nvPr/>
          </p:nvSpPr>
          <p:spPr>
            <a:xfrm>
              <a:off x="4567555" y="2098040"/>
              <a:ext cx="2915285" cy="2760345"/>
            </a:xfrm>
            <a:custGeom>
              <a:avLst/>
              <a:gdLst/>
              <a:ahLst/>
              <a:cxnLst/>
              <a:rect l="l" t="t" r="r" b="b"/>
              <a:pathLst>
                <a:path w="2545868" h="2545868">
                  <a:moveTo>
                    <a:pt x="1272934" y="0"/>
                  </a:moveTo>
                  <a:lnTo>
                    <a:pt x="2545868" y="1272934"/>
                  </a:lnTo>
                  <a:lnTo>
                    <a:pt x="1272934" y="2545868"/>
                  </a:lnTo>
                  <a:lnTo>
                    <a:pt x="0" y="1272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66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6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771C7887-DD8A-1EF5-8B0D-FBE93AC5913B}"/>
                </a:ext>
              </a:extLst>
            </p:cNvPr>
            <p:cNvSpPr txBox="1"/>
            <p:nvPr/>
          </p:nvSpPr>
          <p:spPr>
            <a:xfrm>
              <a:off x="7828280" y="299222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srgbClr val="609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衍射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58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CA720A2-77C1-C5E2-ABF3-920B169B858C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EB46C99-D031-6DF1-F651-34A8E2EBB645}"/>
              </a:ext>
            </a:extLst>
          </p:cNvPr>
          <p:cNvSpPr/>
          <p:nvPr/>
        </p:nvSpPr>
        <p:spPr>
          <a:xfrm>
            <a:off x="8818562" y="108740"/>
            <a:ext cx="4067332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单缝夫琅禾费衍射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FDC2AC9-05C4-9870-CF40-70DB7AF5B7B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762000"/>
            <a:ext cx="8458200" cy="4724400"/>
            <a:chOff x="240" y="480"/>
            <a:chExt cx="5328" cy="2976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47D6E04C-E460-890D-B4DA-6E533D92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480"/>
              <a:ext cx="5328" cy="29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C402367E-AFEF-DD18-9DFB-5E350AA32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" y="480"/>
              <a:ext cx="427" cy="2976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vert="eaVert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夫 琅 禾 费 单 缝 衍 射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D91FDD90-24BF-AA97-A615-920C50F7AA58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514600"/>
            <a:ext cx="3886200" cy="1219200"/>
            <a:chOff x="768" y="2112"/>
            <a:chExt cx="2448" cy="768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920BD1B-D8F8-01A4-766D-8878180D6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112"/>
              <a:ext cx="211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C20FBF3C-249C-F0DD-9005-F7B1E4003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59418627-7EA6-023F-2162-BE755EAA2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96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980A786-B5BD-412D-7783-ABA681AE8F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688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F639B634-1D12-92E8-F598-3DFC55AFB8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880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63727806-307A-71C8-0035-15B1069654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112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BA542B4C-7601-9893-491D-A9D48087B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304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C912632D-2A76-A518-32A6-16DB54751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496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84BB7221-B87A-6BAF-A5FB-A10180D595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688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85E9A309-B7AB-BD89-5706-F629930EE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880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377F0AA-10D8-92AD-1869-8068A9995D0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514600"/>
            <a:ext cx="2362200" cy="1219200"/>
            <a:chOff x="3168" y="2112"/>
            <a:chExt cx="1488" cy="768"/>
          </a:xfrm>
        </p:grpSpPr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C87248B7-2B70-72F2-F998-1A9EFE23E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496"/>
              <a:ext cx="1488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2EB001FA-4AAA-E0CB-0D89-67E7E0E6D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496"/>
              <a:ext cx="1488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2EFAE1F6-1283-DA3A-2A88-5925DA38B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304"/>
              <a:ext cx="144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2F06BF1-AF3C-0CDE-E0F5-55A484ACB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112"/>
              <a:ext cx="1488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84BA0FE3-54DE-7C83-407F-9282A0E13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96"/>
              <a:ext cx="14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7F08DC88-8AFB-3451-9DD2-8D0423638219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905000"/>
            <a:ext cx="4743450" cy="1855788"/>
            <a:chOff x="1668" y="1744"/>
            <a:chExt cx="2988" cy="1169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A0C1DEC5-3219-A66C-3D62-6DB3874DE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1744"/>
              <a:ext cx="1420" cy="39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7006954C-F681-9656-834E-F22BA85589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1939"/>
              <a:ext cx="1420" cy="39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F6BF8393-509F-E14A-2D23-8F31F98A2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2134"/>
              <a:ext cx="1420" cy="38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E775FF96-36CF-4A64-5BC7-102EC862D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2329"/>
              <a:ext cx="1420" cy="38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B0C8D88A-B6A6-E41B-DA71-077B88F73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2134"/>
              <a:ext cx="2953" cy="77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6B14E4E-5BF0-CC30-CC67-FA996AEC1A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8" y="1744"/>
              <a:ext cx="1568" cy="585"/>
              <a:chOff x="3088" y="1744"/>
              <a:chExt cx="1533" cy="585"/>
            </a:xfrm>
          </p:grpSpPr>
          <p:sp>
            <p:nvSpPr>
              <p:cNvPr id="31" name="Line 29">
                <a:extLst>
                  <a:ext uri="{FF2B5EF4-FFF2-40B4-BE49-F238E27FC236}">
                    <a16:creationId xmlns:a16="http://schemas.microsoft.com/office/drawing/2014/main" id="{4B317C7A-DC3C-D3DF-8A06-637D93E6C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2134"/>
                <a:ext cx="1533" cy="19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80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2" name="Line 30">
                <a:extLst>
                  <a:ext uri="{FF2B5EF4-FFF2-40B4-BE49-F238E27FC236}">
                    <a16:creationId xmlns:a16="http://schemas.microsoft.com/office/drawing/2014/main" id="{682EADAD-8F8E-75A8-1769-9FB486010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8" y="2134"/>
                <a:ext cx="1533" cy="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80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3" name="Line 31">
                <a:extLst>
                  <a:ext uri="{FF2B5EF4-FFF2-40B4-BE49-F238E27FC236}">
                    <a16:creationId xmlns:a16="http://schemas.microsoft.com/office/drawing/2014/main" id="{FC421772-6754-6CBA-23DC-88CE97098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8" y="1939"/>
                <a:ext cx="1533" cy="19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80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4" name="Line 32">
                <a:extLst>
                  <a:ext uri="{FF2B5EF4-FFF2-40B4-BE49-F238E27FC236}">
                    <a16:creationId xmlns:a16="http://schemas.microsoft.com/office/drawing/2014/main" id="{988BE365-004A-7B0B-7D40-E2222066C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8" y="1744"/>
                <a:ext cx="1533" cy="39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80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D4E798ED-38AA-0435-89A2-032606843469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538291"/>
            <a:ext cx="1905000" cy="996951"/>
            <a:chOff x="2160" y="969"/>
            <a:chExt cx="1200" cy="628"/>
          </a:xfrm>
        </p:grpSpPr>
        <p:graphicFrame>
          <p:nvGraphicFramePr>
            <p:cNvPr id="36" name="Object 34">
              <a:extLst>
                <a:ext uri="{FF2B5EF4-FFF2-40B4-BE49-F238E27FC236}">
                  <a16:creationId xmlns:a16="http://schemas.microsoft.com/office/drawing/2014/main" id="{00C7308C-4CA6-1B1F-81D2-7397D54AEC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8" y="1365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04560" imgH="368280" progId="Equation.DSMT4">
                    <p:embed/>
                  </p:oleObj>
                </mc:Choice>
                <mc:Fallback>
                  <p:oleObj name="Equation" r:id="rId3" imgW="304560" imgH="368280" progId="Equation.DSMT4">
                    <p:embed/>
                    <p:pic>
                      <p:nvPicPr>
                        <p:cNvPr id="36" name="Object 34">
                          <a:extLst>
                            <a:ext uri="{FF2B5EF4-FFF2-40B4-BE49-F238E27FC236}">
                              <a16:creationId xmlns:a16="http://schemas.microsoft.com/office/drawing/2014/main" id="{00C7308C-4CA6-1B1F-81D2-7397D54AEC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8" y="1365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Arc 35">
              <a:extLst>
                <a:ext uri="{FF2B5EF4-FFF2-40B4-BE49-F238E27FC236}">
                  <a16:creationId xmlns:a16="http://schemas.microsoft.com/office/drawing/2014/main" id="{B8E3523D-F6F7-7CF8-B894-563DD37D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1440"/>
              <a:ext cx="48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8" name="Text Box 36">
              <a:extLst>
                <a:ext uri="{FF2B5EF4-FFF2-40B4-BE49-F238E27FC236}">
                  <a16:creationId xmlns:a16="http://schemas.microsoft.com/office/drawing/2014/main" id="{E324760F-C7CC-649B-2D47-785E8287E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969"/>
              <a:ext cx="12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</a:rPr>
                <a:t>衍射角</a:t>
              </a: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C68916BE-A4C0-1CF2-62B8-600682DD225E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953005"/>
            <a:ext cx="6781800" cy="519113"/>
            <a:chOff x="1056" y="3120"/>
            <a:chExt cx="4272" cy="327"/>
          </a:xfrm>
        </p:grpSpPr>
        <p:sp>
          <p:nvSpPr>
            <p:cNvPr id="40" name="Rectangle 38">
              <a:extLst>
                <a:ext uri="{FF2B5EF4-FFF2-40B4-BE49-F238E27FC236}">
                  <a16:creationId xmlns:a16="http://schemas.microsoft.com/office/drawing/2014/main" id="{D4D2FE95-AAEF-F16B-D165-7EB550CA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0"/>
              <a:ext cx="4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（衍射角   ：向上为正，向下为负 .）</a:t>
              </a:r>
            </a:p>
          </p:txBody>
        </p:sp>
        <p:graphicFrame>
          <p:nvGraphicFramePr>
            <p:cNvPr id="41" name="Object 39">
              <a:extLst>
                <a:ext uri="{FF2B5EF4-FFF2-40B4-BE49-F238E27FC236}">
                  <a16:creationId xmlns:a16="http://schemas.microsoft.com/office/drawing/2014/main" id="{422CB48F-A5DC-FDE5-A73C-AF0A74A780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3" y="3195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4560" imgH="368280" progId="Equation.DSMT4">
                    <p:embed/>
                  </p:oleObj>
                </mc:Choice>
                <mc:Fallback>
                  <p:oleObj name="Equation" r:id="rId5" imgW="304560" imgH="368280" progId="Equation.DSMT4">
                    <p:embed/>
                    <p:pic>
                      <p:nvPicPr>
                        <p:cNvPr id="41" name="Object 39">
                          <a:extLst>
                            <a:ext uri="{FF2B5EF4-FFF2-40B4-BE49-F238E27FC236}">
                              <a16:creationId xmlns:a16="http://schemas.microsoft.com/office/drawing/2014/main" id="{422CB48F-A5DC-FDE5-A73C-AF0A74A780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3" y="3195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Group 40">
            <a:extLst>
              <a:ext uri="{FF2B5EF4-FFF2-40B4-BE49-F238E27FC236}">
                <a16:creationId xmlns:a16="http://schemas.microsoft.com/office/drawing/2014/main" id="{10705414-CC54-0414-F847-01E29D159B10}"/>
              </a:ext>
            </a:extLst>
          </p:cNvPr>
          <p:cNvGrpSpPr>
            <a:grpSpLocks/>
          </p:cNvGrpSpPr>
          <p:nvPr/>
        </p:nvGrpSpPr>
        <p:grpSpPr bwMode="auto">
          <a:xfrm>
            <a:off x="4283077" y="2495551"/>
            <a:ext cx="328613" cy="1228725"/>
            <a:chOff x="1738" y="1572"/>
            <a:chExt cx="207" cy="774"/>
          </a:xfrm>
        </p:grpSpPr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6D6E317F-8F93-CC2E-FD8E-47FC0C31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1572"/>
              <a:ext cx="2" cy="774"/>
            </a:xfrm>
            <a:custGeom>
              <a:avLst/>
              <a:gdLst>
                <a:gd name="T0" fmla="*/ 2 w 2"/>
                <a:gd name="T1" fmla="*/ 0 h 774"/>
                <a:gd name="T2" fmla="*/ 0 w 2"/>
                <a:gd name="T3" fmla="*/ 774 h 7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774">
                  <a:moveTo>
                    <a:pt x="2" y="0"/>
                  </a:moveTo>
                  <a:lnTo>
                    <a:pt x="0" y="77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44" name="Object 42">
              <a:extLst>
                <a:ext uri="{FF2B5EF4-FFF2-40B4-BE49-F238E27FC236}">
                  <a16:creationId xmlns:a16="http://schemas.microsoft.com/office/drawing/2014/main" id="{21305C5A-B2F3-BF70-21D6-FAE5832532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8" y="1985"/>
            <a:ext cx="16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66400" imgH="279360" progId="Equation.DSMT4">
                    <p:embed/>
                  </p:oleObj>
                </mc:Choice>
                <mc:Fallback>
                  <p:oleObj name="Equation" r:id="rId7" imgW="266400" imgH="279360" progId="Equation.DSMT4">
                    <p:embed/>
                    <p:pic>
                      <p:nvPicPr>
                        <p:cNvPr id="44" name="Object 42">
                          <a:extLst>
                            <a:ext uri="{FF2B5EF4-FFF2-40B4-BE49-F238E27FC236}">
                              <a16:creationId xmlns:a16="http://schemas.microsoft.com/office/drawing/2014/main" id="{21305C5A-B2F3-BF70-21D6-FAE5832532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" y="1985"/>
                          <a:ext cx="16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Object 43">
            <a:extLst>
              <a:ext uri="{FF2B5EF4-FFF2-40B4-BE49-F238E27FC236}">
                <a16:creationId xmlns:a16="http://schemas.microsoft.com/office/drawing/2014/main" id="{24B897C2-3CC7-8D8D-E0DB-5A2E59A76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7430" y="5849467"/>
          <a:ext cx="2260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60440" imgH="482400" progId="Equation.DSMT4">
                  <p:embed/>
                </p:oleObj>
              </mc:Choice>
              <mc:Fallback>
                <p:oleObj name="Equation" r:id="rId9" imgW="2260440" imgH="482400" progId="Equation.DSMT4">
                  <p:embed/>
                  <p:pic>
                    <p:nvPicPr>
                      <p:cNvPr id="45" name="Object 43">
                        <a:extLst>
                          <a:ext uri="{FF2B5EF4-FFF2-40B4-BE49-F238E27FC236}">
                            <a16:creationId xmlns:a16="http://schemas.microsoft.com/office/drawing/2014/main" id="{24B897C2-3CC7-8D8D-E0DB-5A2E59A76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430" y="5849467"/>
                        <a:ext cx="2260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4">
            <a:extLst>
              <a:ext uri="{FF2B5EF4-FFF2-40B4-BE49-F238E27FC236}">
                <a16:creationId xmlns:a16="http://schemas.microsoft.com/office/drawing/2014/main" id="{E35DF84B-89AA-2ECA-8F7C-54AABA275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1680" y="5587529"/>
          <a:ext cx="37909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643800" imgH="12506325" progId="Equation.3">
                  <p:embed/>
                </p:oleObj>
              </mc:Choice>
              <mc:Fallback>
                <p:oleObj name="Equation" r:id="rId11" imgW="45643800" imgH="12506325" progId="Equation.3">
                  <p:embed/>
                  <p:pic>
                    <p:nvPicPr>
                      <p:cNvPr id="46" name="Object 44">
                        <a:extLst>
                          <a:ext uri="{FF2B5EF4-FFF2-40B4-BE49-F238E27FC236}">
                            <a16:creationId xmlns:a16="http://schemas.microsoft.com/office/drawing/2014/main" id="{E35DF84B-89AA-2ECA-8F7C-54AABA275A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1680" y="5587529"/>
                        <a:ext cx="37909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45">
            <a:extLst>
              <a:ext uri="{FF2B5EF4-FFF2-40B4-BE49-F238E27FC236}">
                <a16:creationId xmlns:a16="http://schemas.microsoft.com/office/drawing/2014/main" id="{9A455DE1-31DA-F2E0-3E74-52178E4593E9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124200"/>
            <a:ext cx="7239000" cy="457200"/>
            <a:chOff x="816" y="1968"/>
            <a:chExt cx="4560" cy="288"/>
          </a:xfrm>
        </p:grpSpPr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6262A3D1-BD9D-3EFC-D39E-D7CB36558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68"/>
              <a:ext cx="45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49" name="Object 47">
              <a:extLst>
                <a:ext uri="{FF2B5EF4-FFF2-40B4-BE49-F238E27FC236}">
                  <a16:creationId xmlns:a16="http://schemas.microsoft.com/office/drawing/2014/main" id="{F64DE34D-485F-171A-603E-43603B10AF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1" y="1968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847975" imgH="3295650" progId="Equation.3">
                    <p:embed/>
                  </p:oleObj>
                </mc:Choice>
                <mc:Fallback>
                  <p:oleObj name="Equation" r:id="rId13" imgW="2847975" imgH="3295650" progId="Equation.3">
                    <p:embed/>
                    <p:pic>
                      <p:nvPicPr>
                        <p:cNvPr id="49" name="Object 47">
                          <a:extLst>
                            <a:ext uri="{FF2B5EF4-FFF2-40B4-BE49-F238E27FC236}">
                              <a16:creationId xmlns:a16="http://schemas.microsoft.com/office/drawing/2014/main" id="{F64DE34D-485F-171A-603E-43603B10AF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1" y="1968"/>
                          <a:ext cx="24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48">
            <a:extLst>
              <a:ext uri="{FF2B5EF4-FFF2-40B4-BE49-F238E27FC236}">
                <a16:creationId xmlns:a16="http://schemas.microsoft.com/office/drawing/2014/main" id="{97E15E03-51D5-51E8-1DB3-93612DDC1B3B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914400"/>
            <a:ext cx="5270500" cy="3886200"/>
            <a:chOff x="1672" y="576"/>
            <a:chExt cx="3320" cy="2448"/>
          </a:xfrm>
        </p:grpSpPr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AF0D2F91-3B20-8659-1896-D58B5A82E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104"/>
              <a:ext cx="15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52" name="Object 50">
              <a:extLst>
                <a:ext uri="{FF2B5EF4-FFF2-40B4-BE49-F238E27FC236}">
                  <a16:creationId xmlns:a16="http://schemas.microsoft.com/office/drawing/2014/main" id="{4CA0D487-E538-97C2-2F16-62A3B92AB0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3" y="768"/>
            <a:ext cx="30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3733800" imgH="5267325" progId="Equation.3">
                    <p:embed/>
                  </p:oleObj>
                </mc:Choice>
                <mc:Fallback>
                  <p:oleObj name="公式" r:id="rId15" imgW="3733800" imgH="5267325" progId="Equation.3">
                    <p:embed/>
                    <p:pic>
                      <p:nvPicPr>
                        <p:cNvPr id="52" name="Object 50">
                          <a:extLst>
                            <a:ext uri="{FF2B5EF4-FFF2-40B4-BE49-F238E27FC236}">
                              <a16:creationId xmlns:a16="http://schemas.microsoft.com/office/drawing/2014/main" id="{4CA0D487-E538-97C2-2F16-62A3B92AB0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" y="768"/>
                          <a:ext cx="30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1">
              <a:extLst>
                <a:ext uri="{FF2B5EF4-FFF2-40B4-BE49-F238E27FC236}">
                  <a16:creationId xmlns:a16="http://schemas.microsoft.com/office/drawing/2014/main" id="{3E4170F4-67E7-5AD0-A4F7-1A938E912B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2" y="672"/>
            <a:ext cx="32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409825" imgH="2847975" progId="Equation.3">
                    <p:embed/>
                  </p:oleObj>
                </mc:Choice>
                <mc:Fallback>
                  <p:oleObj name="Equation" r:id="rId17" imgW="2409825" imgH="2847975" progId="Equation.3">
                    <p:embed/>
                    <p:pic>
                      <p:nvPicPr>
                        <p:cNvPr id="53" name="Object 51">
                          <a:extLst>
                            <a:ext uri="{FF2B5EF4-FFF2-40B4-BE49-F238E27FC236}">
                              <a16:creationId xmlns:a16="http://schemas.microsoft.com/office/drawing/2014/main" id="{3E4170F4-67E7-5AD0-A4F7-1A938E912B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2" y="672"/>
                          <a:ext cx="32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66D089DA-A42F-0C53-54BC-EE2D9C3AB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" y="1022"/>
              <a:ext cx="170" cy="194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55" name="Rectangle 53">
              <a:extLst>
                <a:ext uri="{FF2B5EF4-FFF2-40B4-BE49-F238E27FC236}">
                  <a16:creationId xmlns:a16="http://schemas.microsoft.com/office/drawing/2014/main" id="{4BDC2F3F-8F2B-F184-A420-4EBA8681B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816"/>
              <a:ext cx="48" cy="220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56" name="Object 54">
              <a:extLst>
                <a:ext uri="{FF2B5EF4-FFF2-40B4-BE49-F238E27FC236}">
                  <a16:creationId xmlns:a16="http://schemas.microsoft.com/office/drawing/2014/main" id="{F5458F17-D893-9ADD-73E0-3918C56141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3" y="576"/>
            <a:ext cx="32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409825" imgH="2847975" progId="Equation.3">
                    <p:embed/>
                  </p:oleObj>
                </mc:Choice>
                <mc:Fallback>
                  <p:oleObj name="Equation" r:id="rId19" imgW="2409825" imgH="2847975" progId="Equation.3">
                    <p:embed/>
                    <p:pic>
                      <p:nvPicPr>
                        <p:cNvPr id="56" name="Object 54">
                          <a:extLst>
                            <a:ext uri="{FF2B5EF4-FFF2-40B4-BE49-F238E27FC236}">
                              <a16:creationId xmlns:a16="http://schemas.microsoft.com/office/drawing/2014/main" id="{F5458F17-D893-9ADD-73E0-3918C56141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576"/>
                          <a:ext cx="328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E87B1B79-8F79-7003-527F-C0D261B6F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056"/>
              <a:ext cx="60" cy="528"/>
            </a:xfrm>
            <a:prstGeom prst="rect">
              <a:avLst/>
            </a:prstGeom>
            <a:blipFill dpi="0" rotWithShape="0">
              <a:blip r:embed="rId21"/>
              <a:srcRect/>
              <a:tile tx="0" ty="0" sx="100000" sy="100000" flip="none" algn="tl"/>
            </a:blip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58" name="Rectangle 56">
              <a:extLst>
                <a:ext uri="{FF2B5EF4-FFF2-40B4-BE49-F238E27FC236}">
                  <a16:creationId xmlns:a16="http://schemas.microsoft.com/office/drawing/2014/main" id="{C2A08CA3-41CC-2CD0-561C-CAE70D6F2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352"/>
              <a:ext cx="48" cy="576"/>
            </a:xfrm>
            <a:prstGeom prst="rect">
              <a:avLst/>
            </a:prstGeom>
            <a:blipFill dpi="0" rotWithShape="0">
              <a:blip r:embed="rId21"/>
              <a:srcRect/>
              <a:tile tx="0" ty="0" sx="100000" sy="100000" flip="none" algn="tl"/>
            </a:blip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aphicFrame>
          <p:nvGraphicFramePr>
            <p:cNvPr id="59" name="Object 57">
              <a:extLst>
                <a:ext uri="{FF2B5EF4-FFF2-40B4-BE49-F238E27FC236}">
                  <a16:creationId xmlns:a16="http://schemas.microsoft.com/office/drawing/2014/main" id="{8D6DB8B9-93FF-15F9-E71E-EFFFE505DF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2" y="672"/>
            <a:ext cx="34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847975" imgH="2847975" progId="Equation.3">
                    <p:embed/>
                  </p:oleObj>
                </mc:Choice>
                <mc:Fallback>
                  <p:oleObj name="Equation" r:id="rId22" imgW="2847975" imgH="2847975" progId="Equation.3">
                    <p:embed/>
                    <p:pic>
                      <p:nvPicPr>
                        <p:cNvPr id="59" name="Object 57">
                          <a:extLst>
                            <a:ext uri="{FF2B5EF4-FFF2-40B4-BE49-F238E27FC236}">
                              <a16:creationId xmlns:a16="http://schemas.microsoft.com/office/drawing/2014/main" id="{8D6DB8B9-93FF-15F9-E71E-EFFFE505DF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672"/>
                          <a:ext cx="344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6C7C770B-82EE-A4FF-DCEC-4531FB64E5D3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898650"/>
            <a:ext cx="1371600" cy="2730500"/>
            <a:chOff x="1584" y="1196"/>
            <a:chExt cx="864" cy="1720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4598D45D-59E9-5E66-71E8-C705A26CF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584"/>
              <a:ext cx="480" cy="12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F17AB5F5-9233-9459-4852-7CA057C8E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352"/>
              <a:ext cx="216" cy="564"/>
            </a:xfrm>
            <a:custGeom>
              <a:avLst/>
              <a:gdLst>
                <a:gd name="T0" fmla="*/ 0 w 216"/>
                <a:gd name="T1" fmla="*/ 0 h 564"/>
                <a:gd name="T2" fmla="*/ 216 w 216"/>
                <a:gd name="T3" fmla="*/ 564 h 5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" h="564">
                  <a:moveTo>
                    <a:pt x="0" y="0"/>
                  </a:moveTo>
                  <a:lnTo>
                    <a:pt x="216" y="564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63" name="Object 61">
              <a:extLst>
                <a:ext uri="{FF2B5EF4-FFF2-40B4-BE49-F238E27FC236}">
                  <a16:creationId xmlns:a16="http://schemas.microsoft.com/office/drawing/2014/main" id="{73F2A459-9290-2499-8B8B-31574F7BBD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1" y="1196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619363" imgH="2838521" progId="Equation.3">
                    <p:embed/>
                  </p:oleObj>
                </mc:Choice>
                <mc:Fallback>
                  <p:oleObj name="Equation" r:id="rId24" imgW="2619363" imgH="2838521" progId="Equation.3">
                    <p:embed/>
                    <p:pic>
                      <p:nvPicPr>
                        <p:cNvPr id="63" name="Object 61">
                          <a:extLst>
                            <a:ext uri="{FF2B5EF4-FFF2-40B4-BE49-F238E27FC236}">
                              <a16:creationId xmlns:a16="http://schemas.microsoft.com/office/drawing/2014/main" id="{73F2A459-9290-2499-8B8B-31574F7BBD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1" y="1196"/>
                          <a:ext cx="359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2">
              <a:extLst>
                <a:ext uri="{FF2B5EF4-FFF2-40B4-BE49-F238E27FC236}">
                  <a16:creationId xmlns:a16="http://schemas.microsoft.com/office/drawing/2014/main" id="{79B8159A-E8F8-7F93-E260-1A816998D9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348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619363" imgH="2838521" progId="Equation.3">
                    <p:embed/>
                  </p:oleObj>
                </mc:Choice>
                <mc:Fallback>
                  <p:oleObj name="Equation" r:id="rId26" imgW="2619363" imgH="2838521" progId="Equation.3">
                    <p:embed/>
                    <p:pic>
                      <p:nvPicPr>
                        <p:cNvPr id="64" name="Object 62">
                          <a:extLst>
                            <a:ext uri="{FF2B5EF4-FFF2-40B4-BE49-F238E27FC236}">
                              <a16:creationId xmlns:a16="http://schemas.microsoft.com/office/drawing/2014/main" id="{79B8159A-E8F8-7F93-E260-1A816998D9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48"/>
                          <a:ext cx="359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Group 63">
            <a:extLst>
              <a:ext uri="{FF2B5EF4-FFF2-40B4-BE49-F238E27FC236}">
                <a16:creationId xmlns:a16="http://schemas.microsoft.com/office/drawing/2014/main" id="{B5124745-EB9E-4601-F0E2-2A0073CC76AD}"/>
              </a:ext>
            </a:extLst>
          </p:cNvPr>
          <p:cNvGrpSpPr>
            <a:grpSpLocks/>
          </p:cNvGrpSpPr>
          <p:nvPr/>
        </p:nvGrpSpPr>
        <p:grpSpPr bwMode="auto">
          <a:xfrm>
            <a:off x="4419601" y="4003678"/>
            <a:ext cx="1547813" cy="960438"/>
            <a:chOff x="1824" y="2522"/>
            <a:chExt cx="975" cy="605"/>
          </a:xfrm>
        </p:grpSpPr>
        <p:graphicFrame>
          <p:nvGraphicFramePr>
            <p:cNvPr id="66" name="Object 64">
              <a:extLst>
                <a:ext uri="{FF2B5EF4-FFF2-40B4-BE49-F238E27FC236}">
                  <a16:creationId xmlns:a16="http://schemas.microsoft.com/office/drawing/2014/main" id="{3AD93A66-69E4-FED0-E8FE-E2AC946B84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7" y="2823"/>
            <a:ext cx="75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193760" imgH="482400" progId="Equation.DSMT4">
                    <p:embed/>
                  </p:oleObj>
                </mc:Choice>
                <mc:Fallback>
                  <p:oleObj name="Equation" r:id="rId28" imgW="1193760" imgH="482400" progId="Equation.DSMT4">
                    <p:embed/>
                    <p:pic>
                      <p:nvPicPr>
                        <p:cNvPr id="66" name="Object 64">
                          <a:extLst>
                            <a:ext uri="{FF2B5EF4-FFF2-40B4-BE49-F238E27FC236}">
                              <a16:creationId xmlns:a16="http://schemas.microsoft.com/office/drawing/2014/main" id="{3AD93A66-69E4-FED0-E8FE-E2AC946B84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7" y="2823"/>
                          <a:ext cx="75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Line 65">
              <a:extLst>
                <a:ext uri="{FF2B5EF4-FFF2-40B4-BE49-F238E27FC236}">
                  <a16:creationId xmlns:a16="http://schemas.microsoft.com/office/drawing/2014/main" id="{E41C7AE2-5189-5053-C106-2AF0A43244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688"/>
              <a:ext cx="336" cy="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8" name="Line 66">
              <a:extLst>
                <a:ext uri="{FF2B5EF4-FFF2-40B4-BE49-F238E27FC236}">
                  <a16:creationId xmlns:a16="http://schemas.microsoft.com/office/drawing/2014/main" id="{683457DE-9DC2-C7AD-1A4F-BB8857F02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2522"/>
              <a:ext cx="288" cy="96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aphicFrame>
        <p:nvGraphicFramePr>
          <p:cNvPr id="69" name="Object 67">
            <a:extLst>
              <a:ext uri="{FF2B5EF4-FFF2-40B4-BE49-F238E27FC236}">
                <a16:creationId xmlns:a16="http://schemas.microsoft.com/office/drawing/2014/main" id="{385F52CC-EAAB-B8EF-8DAC-A79D625442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67850" y="2209800"/>
          <a:ext cx="457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628900" imgH="3514725" progId="Equation.3">
                  <p:embed/>
                </p:oleObj>
              </mc:Choice>
              <mc:Fallback>
                <p:oleObj name="Equation" r:id="rId30" imgW="2628900" imgH="3514725" progId="Equation.3">
                  <p:embed/>
                  <p:pic>
                    <p:nvPicPr>
                      <p:cNvPr id="69" name="Object 67">
                        <a:extLst>
                          <a:ext uri="{FF2B5EF4-FFF2-40B4-BE49-F238E27FC236}">
                            <a16:creationId xmlns:a16="http://schemas.microsoft.com/office/drawing/2014/main" id="{385F52CC-EAAB-B8EF-8DAC-A79D625442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7850" y="2209800"/>
                        <a:ext cx="457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8">
            <a:extLst>
              <a:ext uri="{FF2B5EF4-FFF2-40B4-BE49-F238E27FC236}">
                <a16:creationId xmlns:a16="http://schemas.microsoft.com/office/drawing/2014/main" id="{5B8BBFF4-1C05-81AB-5E93-51880A4C1C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3352800"/>
          <a:ext cx="5222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619363" imgH="3066908" progId="Equation.3">
                  <p:embed/>
                </p:oleObj>
              </mc:Choice>
              <mc:Fallback>
                <p:oleObj name="Equation" r:id="rId32" imgW="2619363" imgH="3066908" progId="Equation.3">
                  <p:embed/>
                  <p:pic>
                    <p:nvPicPr>
                      <p:cNvPr id="70" name="Object 68">
                        <a:extLst>
                          <a:ext uri="{FF2B5EF4-FFF2-40B4-BE49-F238E27FC236}">
                            <a16:creationId xmlns:a16="http://schemas.microsoft.com/office/drawing/2014/main" id="{5B8BBFF4-1C05-81AB-5E93-51880A4C1C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352800"/>
                        <a:ext cx="5222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69">
            <a:extLst>
              <a:ext uri="{FF2B5EF4-FFF2-40B4-BE49-F238E27FC236}">
                <a16:creationId xmlns:a16="http://schemas.microsoft.com/office/drawing/2014/main" id="{1DCF8BC1-BD96-9C17-A0F0-C85F13CE4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80" y="5791199"/>
            <a:ext cx="2774950" cy="523220"/>
          </a:xfrm>
          <a:prstGeom prst="rect">
            <a:avLst/>
          </a:prstGeom>
          <a:gradFill rotWithShape="0">
            <a:gsLst>
              <a:gs pos="0">
                <a:srgbClr val="FFE7FF"/>
              </a:gs>
              <a:gs pos="50000">
                <a:srgbClr val="FFFFFF"/>
              </a:gs>
              <a:gs pos="100000">
                <a:srgbClr val="FFE7FF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2800" dirty="0">
                <a:solidFill>
                  <a:srgbClr val="000000"/>
                </a:solidFill>
                <a:latin typeface="+mn-ea"/>
                <a:ea typeface="+mn-ea"/>
              </a:rPr>
              <a:t>菲涅尔半波带法</a:t>
            </a:r>
          </a:p>
        </p:txBody>
      </p:sp>
      <p:graphicFrame>
        <p:nvGraphicFramePr>
          <p:cNvPr id="72" name="Object 34">
            <a:extLst>
              <a:ext uri="{FF2B5EF4-FFF2-40B4-BE49-F238E27FC236}">
                <a16:creationId xmlns:a16="http://schemas.microsoft.com/office/drawing/2014/main" id="{17A9D600-1583-21A9-6A31-3F6F3CC46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7063" y="2065455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304560" imgH="380880" progId="Equation.DSMT4">
                  <p:embed/>
                </p:oleObj>
              </mc:Choice>
              <mc:Fallback>
                <p:oleObj name="Equation" r:id="rId34" imgW="304560" imgH="380880" progId="Equation.DSMT4">
                  <p:embed/>
                  <p:pic>
                    <p:nvPicPr>
                      <p:cNvPr id="72" name="Object 34">
                        <a:extLst>
                          <a:ext uri="{FF2B5EF4-FFF2-40B4-BE49-F238E27FC236}">
                            <a16:creationId xmlns:a16="http://schemas.microsoft.com/office/drawing/2014/main" id="{17A9D600-1583-21A9-6A31-3F6F3CC46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2065455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组合 76">
            <a:extLst>
              <a:ext uri="{FF2B5EF4-FFF2-40B4-BE49-F238E27FC236}">
                <a16:creationId xmlns:a16="http://schemas.microsoft.com/office/drawing/2014/main" id="{4B6EF3CF-FB67-FE91-EDCB-E74531A1450A}"/>
              </a:ext>
            </a:extLst>
          </p:cNvPr>
          <p:cNvGrpSpPr/>
          <p:nvPr/>
        </p:nvGrpSpPr>
        <p:grpSpPr>
          <a:xfrm>
            <a:off x="7499752" y="2866171"/>
            <a:ext cx="1318810" cy="1211882"/>
            <a:chOff x="7499752" y="2866171"/>
            <a:chExt cx="1318810" cy="1211882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80721CB-97C7-C182-6576-F8F6A24B4BBF}"/>
                </a:ext>
              </a:extLst>
            </p:cNvPr>
            <p:cNvGrpSpPr/>
            <p:nvPr/>
          </p:nvGrpSpPr>
          <p:grpSpPr>
            <a:xfrm>
              <a:off x="8361362" y="3544653"/>
              <a:ext cx="457200" cy="533400"/>
              <a:chOff x="739775" y="3230736"/>
              <a:chExt cx="457200" cy="533400"/>
            </a:xfrm>
          </p:grpSpPr>
          <p:sp>
            <p:nvSpPr>
              <p:cNvPr id="73" name="AutoShape 22">
                <a:extLst>
                  <a:ext uri="{FF2B5EF4-FFF2-40B4-BE49-F238E27FC236}">
                    <a16:creationId xmlns:a16="http://schemas.microsoft.com/office/drawing/2014/main" id="{FD5FD5F0-EA0A-F653-EDB1-5E4BBF245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775" y="3230736"/>
                <a:ext cx="457200" cy="533400"/>
              </a:xfrm>
              <a:prstGeom prst="wedgeRoundRectCallout">
                <a:avLst>
                  <a:gd name="adj1" fmla="val -157986"/>
                  <a:gd name="adj2" fmla="val -143749"/>
                  <a:gd name="adj3" fmla="val 16667"/>
                </a:avLst>
              </a:prstGeom>
              <a:gradFill rotWithShape="0">
                <a:gsLst>
                  <a:gs pos="0">
                    <a:srgbClr val="EDFAD2"/>
                  </a:gs>
                  <a:gs pos="100000">
                    <a:srgbClr val="FFFFFF"/>
                  </a:gs>
                </a:gsLst>
                <a:lin ang="5400000" scaled="1"/>
              </a:gradFill>
              <a:ln w="9525">
                <a:solidFill>
                  <a:srgbClr val="006666"/>
                </a:solidFill>
                <a:miter lim="800000"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74" name="Object 23">
                <a:extLst>
                  <a:ext uri="{FF2B5EF4-FFF2-40B4-BE49-F238E27FC236}">
                    <a16:creationId xmlns:a16="http://schemas.microsoft.com/office/drawing/2014/main" id="{03A9AE5F-D038-9D8B-3C97-007E8DF7CF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5975" y="3290384"/>
              <a:ext cx="304800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6" imgW="304560" imgH="368280" progId="Equation.DSMT4">
                      <p:embed/>
                    </p:oleObj>
                  </mc:Choice>
                  <mc:Fallback>
                    <p:oleObj name="Equation" r:id="rId36" imgW="304560" imgH="368280" progId="Equation.DSMT4">
                      <p:embed/>
                      <p:pic>
                        <p:nvPicPr>
                          <p:cNvPr id="74" name="Object 23">
                            <a:extLst>
                              <a:ext uri="{FF2B5EF4-FFF2-40B4-BE49-F238E27FC236}">
                                <a16:creationId xmlns:a16="http://schemas.microsoft.com/office/drawing/2014/main" id="{03A9AE5F-D038-9D8B-3C97-007E8DF7CF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5975" y="3290384"/>
                            <a:ext cx="304800" cy="368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6" name="弧形 75">
              <a:extLst>
                <a:ext uri="{FF2B5EF4-FFF2-40B4-BE49-F238E27FC236}">
                  <a16:creationId xmlns:a16="http://schemas.microsoft.com/office/drawing/2014/main" id="{E69857B0-79DC-EABE-C3EB-D59294570C59}"/>
                </a:ext>
              </a:extLst>
            </p:cNvPr>
            <p:cNvSpPr/>
            <p:nvPr/>
          </p:nvSpPr>
          <p:spPr>
            <a:xfrm rot="1852222">
              <a:off x="7499752" y="2866171"/>
              <a:ext cx="333361" cy="365908"/>
            </a:xfrm>
            <a:prstGeom prst="arc">
              <a:avLst>
                <a:gd name="adj1" fmla="val 17153600"/>
                <a:gd name="adj2" fmla="val 14025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91E67DE-102B-72F3-92FF-E16C0D1E2E9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0"/>
            <a:ext cx="12192000" cy="6243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319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4C64D-90FC-F005-FADD-BAD87C03CAB4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609600"/>
            <a:ext cx="5105400" cy="5943600"/>
            <a:chOff x="2400" y="384"/>
            <a:chExt cx="3216" cy="374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CC6E53-FAF9-29DA-1F7F-8207FFCA9E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384"/>
              <a:ext cx="3216" cy="3744"/>
              <a:chOff x="2400" y="384"/>
              <a:chExt cx="3216" cy="3744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5DD1EF18-8A39-1865-4FFD-41C3F34B4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384"/>
                <a:ext cx="3216" cy="3744"/>
                <a:chOff x="2400" y="384"/>
                <a:chExt cx="3216" cy="3744"/>
              </a:xfrm>
            </p:grpSpPr>
            <p:grpSp>
              <p:nvGrpSpPr>
                <p:cNvPr id="12" name="Group 5">
                  <a:extLst>
                    <a:ext uri="{FF2B5EF4-FFF2-40B4-BE49-F238E27FC236}">
                      <a16:creationId xmlns:a16="http://schemas.microsoft.com/office/drawing/2014/main" id="{11B9FD48-8BEE-532D-19E0-87FE9760BE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0" y="384"/>
                  <a:ext cx="3216" cy="3744"/>
                  <a:chOff x="2400" y="384"/>
                  <a:chExt cx="3216" cy="3744"/>
                </a:xfrm>
              </p:grpSpPr>
              <p:sp>
                <p:nvSpPr>
                  <p:cNvPr id="14" name="Rectangle 6">
                    <a:extLst>
                      <a:ext uri="{FF2B5EF4-FFF2-40B4-BE49-F238E27FC236}">
                        <a16:creationId xmlns:a16="http://schemas.microsoft.com/office/drawing/2014/main" id="{4068F21C-532A-49CD-E7B4-EA31078D7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384"/>
                    <a:ext cx="3216" cy="374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6666"/>
                    </a:solidFill>
                    <a:miter lim="800000"/>
                    <a:headEnd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zh-CN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" name="Line 7">
                    <a:extLst>
                      <a:ext uri="{FF2B5EF4-FFF2-40B4-BE49-F238E27FC236}">
                        <a16:creationId xmlns:a16="http://schemas.microsoft.com/office/drawing/2014/main" id="{AD043BF9-5726-4D86-E2EC-CC1A79F8A7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44" y="1440"/>
                    <a:ext cx="302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prstDash val="lgDashDot"/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" name="Rectangle 8">
                    <a:extLst>
                      <a:ext uri="{FF2B5EF4-FFF2-40B4-BE49-F238E27FC236}">
                        <a16:creationId xmlns:a16="http://schemas.microsoft.com/office/drawing/2014/main" id="{4CCF0D0A-002D-3191-53B7-19F8BF10F8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3" y="433"/>
                    <a:ext cx="34" cy="1775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N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17" name="Object 9">
                    <a:extLst>
                      <a:ext uri="{FF2B5EF4-FFF2-40B4-BE49-F238E27FC236}">
                        <a16:creationId xmlns:a16="http://schemas.microsoft.com/office/drawing/2014/main" id="{0D310763-0A71-73F1-AF44-1473631F75B6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344" y="1497"/>
                  <a:ext cx="176" cy="23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" imgW="2847975" imgH="3295650" progId="Equation.3">
                          <p:embed/>
                        </p:oleObj>
                      </mc:Choice>
                      <mc:Fallback>
                        <p:oleObj name="Equation" r:id="rId3" imgW="2847975" imgH="3295650" progId="Equation.3">
                          <p:embed/>
                          <p:pic>
                            <p:nvPicPr>
                              <p:cNvPr id="17" name="Object 9">
                                <a:extLst>
                                  <a:ext uri="{FF2B5EF4-FFF2-40B4-BE49-F238E27FC236}">
                                    <a16:creationId xmlns:a16="http://schemas.microsoft.com/office/drawing/2014/main" id="{0D310763-0A71-73F1-AF44-1473631F75B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344" y="1497"/>
                                <a:ext cx="176" cy="23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8" name="Object 10">
                    <a:extLst>
                      <a:ext uri="{FF2B5EF4-FFF2-40B4-BE49-F238E27FC236}">
                        <a16:creationId xmlns:a16="http://schemas.microsoft.com/office/drawing/2014/main" id="{332580B0-F77E-4695-B292-570A87B9CDB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954" y="408"/>
                  <a:ext cx="232" cy="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5" imgW="2409825" imgH="2847975" progId="Equation.3">
                          <p:embed/>
                        </p:oleObj>
                      </mc:Choice>
                      <mc:Fallback>
                        <p:oleObj name="Equation" r:id="rId5" imgW="2409825" imgH="2847975" progId="Equation.3">
                          <p:embed/>
                          <p:pic>
                            <p:nvPicPr>
                              <p:cNvPr id="18" name="Object 10">
                                <a:extLst>
                                  <a:ext uri="{FF2B5EF4-FFF2-40B4-BE49-F238E27FC236}">
                                    <a16:creationId xmlns:a16="http://schemas.microsoft.com/office/drawing/2014/main" id="{332580B0-F77E-4695-B292-570A87B9CDB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954" y="408"/>
                                <a:ext cx="232" cy="3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9" name="Rectangle 11">
                    <a:extLst>
                      <a:ext uri="{FF2B5EF4-FFF2-40B4-BE49-F238E27FC236}">
                        <a16:creationId xmlns:a16="http://schemas.microsoft.com/office/drawing/2014/main" id="{319732A4-5257-FFFA-39A0-03B2FE2682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56" y="674"/>
                    <a:ext cx="60" cy="38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000000">
                          <a:gamma/>
                          <a:tint val="20000"/>
                          <a:invGamma/>
                        </a:srgbClr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N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20" name="Object 12">
                    <a:extLst>
                      <a:ext uri="{FF2B5EF4-FFF2-40B4-BE49-F238E27FC236}">
                        <a16:creationId xmlns:a16="http://schemas.microsoft.com/office/drawing/2014/main" id="{875A4EE9-C5A5-A61C-44E9-5C88279F6A8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97" y="404"/>
                  <a:ext cx="243" cy="27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7" imgW="2847975" imgH="2847975" progId="Equation.3">
                          <p:embed/>
                        </p:oleObj>
                      </mc:Choice>
                      <mc:Fallback>
                        <p:oleObj name="Equation" r:id="rId7" imgW="2847975" imgH="2847975" progId="Equation.3">
                          <p:embed/>
                          <p:pic>
                            <p:nvPicPr>
                              <p:cNvPr id="20" name="Object 12">
                                <a:extLst>
                                  <a:ext uri="{FF2B5EF4-FFF2-40B4-BE49-F238E27FC236}">
                                    <a16:creationId xmlns:a16="http://schemas.microsoft.com/office/drawing/2014/main" id="{875A4EE9-C5A5-A61C-44E9-5C88279F6A8D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97" y="404"/>
                                <a:ext cx="243" cy="27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1" name="Line 13">
                    <a:extLst>
                      <a:ext uri="{FF2B5EF4-FFF2-40B4-BE49-F238E27FC236}">
                        <a16:creationId xmlns:a16="http://schemas.microsoft.com/office/drawing/2014/main" id="{52C13E17-C8DC-D4EA-1337-B68288D8E2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95" y="1437"/>
                    <a:ext cx="521" cy="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2" name="Line 14">
                    <a:extLst>
                      <a:ext uri="{FF2B5EF4-FFF2-40B4-BE49-F238E27FC236}">
                        <a16:creationId xmlns:a16="http://schemas.microsoft.com/office/drawing/2014/main" id="{8A2C80D9-45AB-EBBB-9943-651FFDE88C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050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" name="Line 15">
                    <a:extLst>
                      <a:ext uri="{FF2B5EF4-FFF2-40B4-BE49-F238E27FC236}">
                        <a16:creationId xmlns:a16="http://schemas.microsoft.com/office/drawing/2014/main" id="{A2C0D9F3-9393-AF74-E9E3-7C5B85FE44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437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Line 16">
                    <a:extLst>
                      <a:ext uri="{FF2B5EF4-FFF2-40B4-BE49-F238E27FC236}">
                        <a16:creationId xmlns:a16="http://schemas.microsoft.com/office/drawing/2014/main" id="{D18F92AD-3900-6224-7B8B-23F01F5187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824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25" name="Object 17">
                    <a:extLst>
                      <a:ext uri="{FF2B5EF4-FFF2-40B4-BE49-F238E27FC236}">
                        <a16:creationId xmlns:a16="http://schemas.microsoft.com/office/drawing/2014/main" id="{CCD62889-8CBB-2F3F-B32E-C21B7DD03F76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53" y="720"/>
                  <a:ext cx="315" cy="3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9" imgW="2619363" imgH="2838521" progId="Equation.3">
                          <p:embed/>
                        </p:oleObj>
                      </mc:Choice>
                      <mc:Fallback>
                        <p:oleObj name="Equation" r:id="rId9" imgW="2619363" imgH="2838521" progId="Equation.3">
                          <p:embed/>
                          <p:pic>
                            <p:nvPicPr>
                              <p:cNvPr id="25" name="Object 17">
                                <a:extLst>
                                  <a:ext uri="{FF2B5EF4-FFF2-40B4-BE49-F238E27FC236}">
                                    <a16:creationId xmlns:a16="http://schemas.microsoft.com/office/drawing/2014/main" id="{CCD62889-8CBB-2F3F-B32E-C21B7DD03F7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53" y="720"/>
                                <a:ext cx="315" cy="3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6" name="Object 18">
                    <a:extLst>
                      <a:ext uri="{FF2B5EF4-FFF2-40B4-BE49-F238E27FC236}">
                        <a16:creationId xmlns:a16="http://schemas.microsoft.com/office/drawing/2014/main" id="{D7F6832D-46D9-93FE-12AB-280A4AE0C5D0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53" y="1776"/>
                  <a:ext cx="315" cy="3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619363" imgH="2838521" progId="Equation.3">
                          <p:embed/>
                        </p:oleObj>
                      </mc:Choice>
                      <mc:Fallback>
                        <p:oleObj name="Equation" r:id="rId11" imgW="2619363" imgH="2838521" progId="Equation.3">
                          <p:embed/>
                          <p:pic>
                            <p:nvPicPr>
                              <p:cNvPr id="26" name="Object 18">
                                <a:extLst>
                                  <a:ext uri="{FF2B5EF4-FFF2-40B4-BE49-F238E27FC236}">
                                    <a16:creationId xmlns:a16="http://schemas.microsoft.com/office/drawing/2014/main" id="{D7F6832D-46D9-93FE-12AB-280A4AE0C5D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53" y="1776"/>
                                <a:ext cx="315" cy="3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7" name="Rectangle 19">
                    <a:extLst>
                      <a:ext uri="{FF2B5EF4-FFF2-40B4-BE49-F238E27FC236}">
                        <a16:creationId xmlns:a16="http://schemas.microsoft.com/office/drawing/2014/main" id="{3A6EB16A-F7BC-5A21-CD9B-5F68ED77DF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4" y="1824"/>
                    <a:ext cx="52" cy="355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000000">
                          <a:gamma/>
                          <a:tint val="20000"/>
                          <a:invGamma/>
                        </a:srgbClr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N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aphicFrame>
              <p:nvGraphicFramePr>
                <p:cNvPr id="13" name="Object 20">
                  <a:extLst>
                    <a:ext uri="{FF2B5EF4-FFF2-40B4-BE49-F238E27FC236}">
                      <a16:creationId xmlns:a16="http://schemas.microsoft.com/office/drawing/2014/main" id="{8CBA4726-3271-3E9F-4D77-6FE48BCD02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80" y="864"/>
                <a:ext cx="288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628900" imgH="3514725" progId="Equation.3">
                        <p:embed/>
                      </p:oleObj>
                    </mc:Choice>
                    <mc:Fallback>
                      <p:oleObj name="Equation" r:id="rId13" imgW="2628900" imgH="3514725" progId="Equation.3">
                        <p:embed/>
                        <p:pic>
                          <p:nvPicPr>
                            <p:cNvPr id="13" name="Object 20">
                              <a:extLst>
                                <a:ext uri="{FF2B5EF4-FFF2-40B4-BE49-F238E27FC236}">
                                  <a16:creationId xmlns:a16="http://schemas.microsoft.com/office/drawing/2014/main" id="{8CBA4726-3271-3E9F-4D77-6FE48BCD025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0" y="864"/>
                              <a:ext cx="288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" name="Group 21">
                <a:extLst>
                  <a:ext uri="{FF2B5EF4-FFF2-40B4-BE49-F238E27FC236}">
                    <a16:creationId xmlns:a16="http://schemas.microsoft.com/office/drawing/2014/main" id="{0C9AF0A5-11FE-2F26-FD22-43C84A92D0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6" y="528"/>
                <a:ext cx="288" cy="336"/>
                <a:chOff x="3456" y="528"/>
                <a:chExt cx="288" cy="336"/>
              </a:xfrm>
            </p:grpSpPr>
            <p:sp>
              <p:nvSpPr>
                <p:cNvPr id="10" name="AutoShape 22">
                  <a:extLst>
                    <a:ext uri="{FF2B5EF4-FFF2-40B4-BE49-F238E27FC236}">
                      <a16:creationId xmlns:a16="http://schemas.microsoft.com/office/drawing/2014/main" id="{C4CAC841-918C-A994-048F-CB7913010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528"/>
                  <a:ext cx="288" cy="336"/>
                </a:xfrm>
                <a:prstGeom prst="wedgeRoundRectCallout">
                  <a:avLst>
                    <a:gd name="adj1" fmla="val -10069"/>
                    <a:gd name="adj2" fmla="val 100894"/>
                    <a:gd name="adj3" fmla="val 16667"/>
                  </a:avLst>
                </a:prstGeom>
                <a:gradFill rotWithShape="0">
                  <a:gsLst>
                    <a:gs pos="0">
                      <a:srgbClr val="EDFAD2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solidFill>
                    <a:srgbClr val="006666"/>
                  </a:solidFill>
                  <a:miter lim="800000"/>
                  <a:headEnd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11" name="Object 23">
                  <a:extLst>
                    <a:ext uri="{FF2B5EF4-FFF2-40B4-BE49-F238E27FC236}">
                      <a16:creationId xmlns:a16="http://schemas.microsoft.com/office/drawing/2014/main" id="{497C3D95-6A81-62DD-59CC-9F695737C6C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11" y="619"/>
                <a:ext cx="192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304560" imgH="368280" progId="Equation.DSMT4">
                        <p:embed/>
                      </p:oleObj>
                    </mc:Choice>
                    <mc:Fallback>
                      <p:oleObj name="Equation" r:id="rId15" imgW="304560" imgH="368280" progId="Equation.DSMT4">
                        <p:embed/>
                        <p:pic>
                          <p:nvPicPr>
                            <p:cNvPr id="11" name="Object 23">
                              <a:extLst>
                                <a:ext uri="{FF2B5EF4-FFF2-40B4-BE49-F238E27FC236}">
                                  <a16:creationId xmlns:a16="http://schemas.microsoft.com/office/drawing/2014/main" id="{497C3D95-6A81-62DD-59CC-9F695737C6C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11" y="619"/>
                              <a:ext cx="1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DF6F674-E18C-A85A-E68D-11703AC0A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5" y="1050"/>
              <a:ext cx="463" cy="774"/>
              <a:chOff x="2705" y="1050"/>
              <a:chExt cx="463" cy="774"/>
            </a:xfrm>
          </p:grpSpPr>
          <p:sp>
            <p:nvSpPr>
              <p:cNvPr id="6" name="Line 25">
                <a:extLst>
                  <a:ext uri="{FF2B5EF4-FFF2-40B4-BE49-F238E27FC236}">
                    <a16:creationId xmlns:a16="http://schemas.microsoft.com/office/drawing/2014/main" id="{537D5972-A1BD-72D7-0C0A-7593970A7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5" y="1050"/>
                <a:ext cx="45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7" name="Line 26">
                <a:extLst>
                  <a:ext uri="{FF2B5EF4-FFF2-40B4-BE49-F238E27FC236}">
                    <a16:creationId xmlns:a16="http://schemas.microsoft.com/office/drawing/2014/main" id="{564CF4B1-9157-4C9B-BCEC-BD779DF81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5" y="1824"/>
                <a:ext cx="4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F584EA8E-4628-1C3E-C05A-43D7751BE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4637" y="2943624"/>
          <a:ext cx="300960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09600" imgH="774360" progId="Equation.DSMT4">
                  <p:embed/>
                </p:oleObj>
              </mc:Choice>
              <mc:Fallback>
                <p:oleObj name="Equation" r:id="rId17" imgW="3009600" imgH="77436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F584EA8E-4628-1C3E-C05A-43D7751BEA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637" y="2943624"/>
                        <a:ext cx="300960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EB4AA22-6D7A-D5CA-484A-C74931C93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2057" y="5443685"/>
          <a:ext cx="389880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98800" imgH="774360" progId="Equation.DSMT4">
                  <p:embed/>
                </p:oleObj>
              </mc:Choice>
              <mc:Fallback>
                <p:oleObj name="Equation" r:id="rId19" imgW="3898800" imgH="774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FEB4AA22-6D7A-D5CA-484A-C74931C93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57" y="5443685"/>
                        <a:ext cx="389880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16428FB0-6600-B2B5-0471-EFB6866F01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3725" y="6264592"/>
          <a:ext cx="28098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4136350" imgH="5705475" progId="Equation.3">
                  <p:embed/>
                </p:oleObj>
              </mc:Choice>
              <mc:Fallback>
                <p:oleObj name="Equation" r:id="rId21" imgW="24136350" imgH="5705475" progId="Equation.3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16428FB0-6600-B2B5-0471-EFB6866F01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6264592"/>
                        <a:ext cx="28098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012658B0-CF67-4D65-3FC3-806CFEFCF7A7}"/>
              </a:ext>
            </a:extLst>
          </p:cNvPr>
          <p:cNvGrpSpPr>
            <a:grpSpLocks/>
          </p:cNvGrpSpPr>
          <p:nvPr/>
        </p:nvGrpSpPr>
        <p:grpSpPr bwMode="auto">
          <a:xfrm>
            <a:off x="6091238" y="4495800"/>
            <a:ext cx="2062162" cy="2057400"/>
            <a:chOff x="2877" y="2832"/>
            <a:chExt cx="1299" cy="12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45326FD-F77C-4D73-DF6E-EBB8208CE1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7" y="2832"/>
              <a:ext cx="826" cy="816"/>
              <a:chOff x="2877" y="2832"/>
              <a:chExt cx="826" cy="816"/>
            </a:xfrm>
          </p:grpSpPr>
          <p:graphicFrame>
            <p:nvGraphicFramePr>
              <p:cNvPr id="48" name="Object 33">
                <a:extLst>
                  <a:ext uri="{FF2B5EF4-FFF2-40B4-BE49-F238E27FC236}">
                    <a16:creationId xmlns:a16="http://schemas.microsoft.com/office/drawing/2014/main" id="{F874A011-51E7-AF2A-6725-CFE0BCBFDD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00" y="2832"/>
              <a:ext cx="31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3067170" imgH="3724431" progId="Equation.3">
                      <p:embed/>
                    </p:oleObj>
                  </mc:Choice>
                  <mc:Fallback>
                    <p:oleObj name="Equation" r:id="rId23" imgW="3067170" imgH="3724431" progId="Equation.3">
                      <p:embed/>
                      <p:pic>
                        <p:nvPicPr>
                          <p:cNvPr id="48" name="Object 33">
                            <a:extLst>
                              <a:ext uri="{FF2B5EF4-FFF2-40B4-BE49-F238E27FC236}">
                                <a16:creationId xmlns:a16="http://schemas.microsoft.com/office/drawing/2014/main" id="{F874A011-51E7-AF2A-6725-CFE0BCBFDD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0" y="2832"/>
                            <a:ext cx="316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34">
                <a:extLst>
                  <a:ext uri="{FF2B5EF4-FFF2-40B4-BE49-F238E27FC236}">
                    <a16:creationId xmlns:a16="http://schemas.microsoft.com/office/drawing/2014/main" id="{F3317447-623E-EC00-F317-2A5280C4C9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7" y="3264"/>
              <a:ext cx="33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3286089" imgH="3724431" progId="Equation.3">
                      <p:embed/>
                    </p:oleObj>
                  </mc:Choice>
                  <mc:Fallback>
                    <p:oleObj name="Equation" r:id="rId25" imgW="3286089" imgH="3724431" progId="Equation.3">
                      <p:embed/>
                      <p:pic>
                        <p:nvPicPr>
                          <p:cNvPr id="49" name="Object 34">
                            <a:extLst>
                              <a:ext uri="{FF2B5EF4-FFF2-40B4-BE49-F238E27FC236}">
                                <a16:creationId xmlns:a16="http://schemas.microsoft.com/office/drawing/2014/main" id="{F3317447-623E-EC00-F317-2A5280C4C9A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7" y="3264"/>
                            <a:ext cx="339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Object 35">
                <a:extLst>
                  <a:ext uri="{FF2B5EF4-FFF2-40B4-BE49-F238E27FC236}">
                    <a16:creationId xmlns:a16="http://schemas.microsoft.com/office/drawing/2014/main" id="{F036AB26-B52F-BD0C-42B1-EC82AE573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56" y="3264"/>
              <a:ext cx="24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2619363" imgH="3066908" progId="Equation.3">
                      <p:embed/>
                    </p:oleObj>
                  </mc:Choice>
                  <mc:Fallback>
                    <p:oleObj name="Equation" r:id="rId27" imgW="2619363" imgH="3066908" progId="Equation.3">
                      <p:embed/>
                      <p:pic>
                        <p:nvPicPr>
                          <p:cNvPr id="50" name="Object 35">
                            <a:extLst>
                              <a:ext uri="{FF2B5EF4-FFF2-40B4-BE49-F238E27FC236}">
                                <a16:creationId xmlns:a16="http://schemas.microsoft.com/office/drawing/2014/main" id="{F036AB26-B52F-BD0C-42B1-EC82AE5734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3264"/>
                            <a:ext cx="247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Group 36">
              <a:extLst>
                <a:ext uri="{FF2B5EF4-FFF2-40B4-BE49-F238E27FC236}">
                  <a16:creationId xmlns:a16="http://schemas.microsoft.com/office/drawing/2014/main" id="{1F5467A4-8A39-EF83-3557-26654F74E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4" y="2880"/>
              <a:ext cx="1012" cy="1248"/>
              <a:chOff x="3164" y="2880"/>
              <a:chExt cx="1012" cy="1248"/>
            </a:xfrm>
          </p:grpSpPr>
          <p:grpSp>
            <p:nvGrpSpPr>
              <p:cNvPr id="35" name="Group 37">
                <a:extLst>
                  <a:ext uri="{FF2B5EF4-FFF2-40B4-BE49-F238E27FC236}">
                    <a16:creationId xmlns:a16="http://schemas.microsoft.com/office/drawing/2014/main" id="{0BEE8468-6164-C4F5-1BA7-74AB89CE1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880"/>
                <a:ext cx="460" cy="1204"/>
                <a:chOff x="3216" y="2880"/>
                <a:chExt cx="460" cy="1204"/>
              </a:xfrm>
            </p:grpSpPr>
            <p:sp>
              <p:nvSpPr>
                <p:cNvPr id="40" name="Freeform 38">
                  <a:extLst>
                    <a:ext uri="{FF2B5EF4-FFF2-40B4-BE49-F238E27FC236}">
                      <a16:creationId xmlns:a16="http://schemas.microsoft.com/office/drawing/2014/main" id="{CBEC7F09-F570-DC7A-F45D-EA524CF40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0" y="3388"/>
                  <a:ext cx="280" cy="686"/>
                </a:xfrm>
                <a:custGeom>
                  <a:avLst/>
                  <a:gdLst>
                    <a:gd name="T0" fmla="*/ 0 w 280"/>
                    <a:gd name="T1" fmla="*/ 0 h 686"/>
                    <a:gd name="T2" fmla="*/ 280 w 280"/>
                    <a:gd name="T3" fmla="*/ 668 h 686"/>
                    <a:gd name="T4" fmla="*/ 200 w 280"/>
                    <a:gd name="T5" fmla="*/ 686 h 686"/>
                    <a:gd name="T6" fmla="*/ 20 w 280"/>
                    <a:gd name="T7" fmla="*/ 244 h 686"/>
                    <a:gd name="T8" fmla="*/ 0 w 280"/>
                    <a:gd name="T9" fmla="*/ 0 h 6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0" h="686">
                      <a:moveTo>
                        <a:pt x="0" y="0"/>
                      </a:moveTo>
                      <a:lnTo>
                        <a:pt x="280" y="668"/>
                      </a:lnTo>
                      <a:lnTo>
                        <a:pt x="200" y="686"/>
                      </a:lnTo>
                      <a:lnTo>
                        <a:pt x="20" y="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gCheck">
                  <a:fgClr>
                    <a:srgbClr val="00B050"/>
                  </a:fgClr>
                  <a:bgClr>
                    <a:srgbClr val="FFFFFF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Freeform 39">
                  <a:extLst>
                    <a:ext uri="{FF2B5EF4-FFF2-40B4-BE49-F238E27FC236}">
                      <a16:creationId xmlns:a16="http://schemas.microsoft.com/office/drawing/2014/main" id="{C45E8D34-C1E5-AB8E-FE14-2E56F3870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6" y="2888"/>
                  <a:ext cx="460" cy="1124"/>
                </a:xfrm>
                <a:custGeom>
                  <a:avLst/>
                  <a:gdLst>
                    <a:gd name="T0" fmla="*/ 12 w 460"/>
                    <a:gd name="T1" fmla="*/ 0 h 1124"/>
                    <a:gd name="T2" fmla="*/ 460 w 460"/>
                    <a:gd name="T3" fmla="*/ 1084 h 1124"/>
                    <a:gd name="T4" fmla="*/ 380 w 460"/>
                    <a:gd name="T5" fmla="*/ 1124 h 1124"/>
                    <a:gd name="T6" fmla="*/ 0 w 460"/>
                    <a:gd name="T7" fmla="*/ 259 h 1124"/>
                    <a:gd name="T8" fmla="*/ 12 w 460"/>
                    <a:gd name="T9" fmla="*/ 0 h 11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60" h="1124">
                      <a:moveTo>
                        <a:pt x="12" y="0"/>
                      </a:moveTo>
                      <a:lnTo>
                        <a:pt x="460" y="1084"/>
                      </a:lnTo>
                      <a:lnTo>
                        <a:pt x="380" y="1124"/>
                      </a:lnTo>
                      <a:lnTo>
                        <a:pt x="0" y="25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pattFill prst="dkUpDiag">
                  <a:fgClr>
                    <a:srgbClr val="00B050"/>
                  </a:fgClr>
                  <a:bgClr>
                    <a:srgbClr val="FFFFFF"/>
                  </a:bgClr>
                </a:patt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Freeform 40">
                  <a:extLst>
                    <a:ext uri="{FF2B5EF4-FFF2-40B4-BE49-F238E27FC236}">
                      <a16:creationId xmlns:a16="http://schemas.microsoft.com/office/drawing/2014/main" id="{138BB499-5733-72BF-1872-F1C726C4F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0" y="3152"/>
                  <a:ext cx="376" cy="892"/>
                </a:xfrm>
                <a:custGeom>
                  <a:avLst/>
                  <a:gdLst>
                    <a:gd name="T0" fmla="*/ 0 w 376"/>
                    <a:gd name="T1" fmla="*/ 0 h 892"/>
                    <a:gd name="T2" fmla="*/ 376 w 376"/>
                    <a:gd name="T3" fmla="*/ 864 h 892"/>
                    <a:gd name="T4" fmla="*/ 274 w 376"/>
                    <a:gd name="T5" fmla="*/ 892 h 892"/>
                    <a:gd name="T6" fmla="*/ 48 w 376"/>
                    <a:gd name="T7" fmla="*/ 344 h 892"/>
                    <a:gd name="T8" fmla="*/ 0 w 376"/>
                    <a:gd name="T9" fmla="*/ 240 h 892"/>
                    <a:gd name="T10" fmla="*/ 0 w 376"/>
                    <a:gd name="T11" fmla="*/ 0 h 89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76" h="892">
                      <a:moveTo>
                        <a:pt x="0" y="0"/>
                      </a:moveTo>
                      <a:lnTo>
                        <a:pt x="376" y="864"/>
                      </a:lnTo>
                      <a:lnTo>
                        <a:pt x="274" y="892"/>
                      </a:lnTo>
                      <a:lnTo>
                        <a:pt x="48" y="344"/>
                      </a:lnTo>
                      <a:lnTo>
                        <a:pt x="0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weave">
                  <a:fgClr>
                    <a:srgbClr val="00B050"/>
                  </a:fgClr>
                  <a:bgClr>
                    <a:srgbClr val="FFFFFF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43" name="Group 41">
                  <a:extLst>
                    <a:ext uri="{FF2B5EF4-FFF2-40B4-BE49-F238E27FC236}">
                      <a16:creationId xmlns:a16="http://schemas.microsoft.com/office/drawing/2014/main" id="{14D8A2AA-C6D9-B9F4-3869-FC37CA7ABF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16" y="2880"/>
                  <a:ext cx="460" cy="1204"/>
                  <a:chOff x="3236" y="2880"/>
                  <a:chExt cx="460" cy="1204"/>
                </a:xfrm>
              </p:grpSpPr>
              <p:sp>
                <p:nvSpPr>
                  <p:cNvPr id="44" name="Freeform 42">
                    <a:extLst>
                      <a:ext uri="{FF2B5EF4-FFF2-40B4-BE49-F238E27FC236}">
                        <a16:creationId xmlns:a16="http://schemas.microsoft.com/office/drawing/2014/main" id="{515A7A4A-7120-1D4F-61DB-3E9CE381B8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2" y="3624"/>
                    <a:ext cx="188" cy="460"/>
                  </a:xfrm>
                  <a:custGeom>
                    <a:avLst/>
                    <a:gdLst>
                      <a:gd name="T0" fmla="*/ 0 w 188"/>
                      <a:gd name="T1" fmla="*/ 0 h 460"/>
                      <a:gd name="T2" fmla="*/ 188 w 188"/>
                      <a:gd name="T3" fmla="*/ 460 h 46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8" h="460">
                        <a:moveTo>
                          <a:pt x="0" y="0"/>
                        </a:moveTo>
                        <a:lnTo>
                          <a:pt x="188" y="460"/>
                        </a:lnTo>
                      </a:path>
                    </a:pathLst>
                  </a:custGeom>
                  <a:blipFill dpi="0" rotWithShape="0">
                    <a:blip r:embed="rId29"/>
                    <a:srcRect/>
                    <a:tile tx="0" ty="0" sx="100000" sy="100000" flip="none" algn="tl"/>
                  </a:blipFill>
                  <a:ln w="19050" cap="flat" cmpd="sng">
                    <a:solidFill>
                      <a:srgbClr val="00B05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5" name="Freeform 43">
                    <a:extLst>
                      <a:ext uri="{FF2B5EF4-FFF2-40B4-BE49-F238E27FC236}">
                        <a16:creationId xmlns:a16="http://schemas.microsoft.com/office/drawing/2014/main" id="{514CF08B-677F-70A9-081A-7265ECDC64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2" y="2880"/>
                    <a:ext cx="444" cy="1092"/>
                  </a:xfrm>
                  <a:custGeom>
                    <a:avLst/>
                    <a:gdLst>
                      <a:gd name="T0" fmla="*/ 0 w 444"/>
                      <a:gd name="T1" fmla="*/ 0 h 1092"/>
                      <a:gd name="T2" fmla="*/ 444 w 444"/>
                      <a:gd name="T3" fmla="*/ 1092 h 109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44" h="1092">
                        <a:moveTo>
                          <a:pt x="0" y="0"/>
                        </a:moveTo>
                        <a:lnTo>
                          <a:pt x="444" y="1092"/>
                        </a:lnTo>
                      </a:path>
                    </a:pathLst>
                  </a:custGeom>
                  <a:blipFill dpi="0" rotWithShape="0">
                    <a:blip r:embed="rId29"/>
                    <a:srcRect/>
                    <a:tile tx="0" ty="0" sx="100000" sy="100000" flip="none" algn="tl"/>
                  </a:blipFill>
                  <a:ln w="19050" cap="flat" cmpd="sng">
                    <a:solidFill>
                      <a:srgbClr val="00B05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6" name="Freeform 44">
                    <a:extLst>
                      <a:ext uri="{FF2B5EF4-FFF2-40B4-BE49-F238E27FC236}">
                        <a16:creationId xmlns:a16="http://schemas.microsoft.com/office/drawing/2014/main" id="{DA76B650-47B0-FD64-914C-E26F607727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" y="3122"/>
                    <a:ext cx="380" cy="890"/>
                  </a:xfrm>
                  <a:custGeom>
                    <a:avLst/>
                    <a:gdLst>
                      <a:gd name="T0" fmla="*/ 0 w 380"/>
                      <a:gd name="T1" fmla="*/ 0 h 890"/>
                      <a:gd name="T2" fmla="*/ 380 w 380"/>
                      <a:gd name="T3" fmla="*/ 890 h 89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80" h="890">
                        <a:moveTo>
                          <a:pt x="0" y="0"/>
                        </a:moveTo>
                        <a:lnTo>
                          <a:pt x="380" y="890"/>
                        </a:lnTo>
                      </a:path>
                    </a:pathLst>
                  </a:custGeom>
                  <a:blipFill dpi="0" rotWithShape="0">
                    <a:blip r:embed="rId29"/>
                    <a:srcRect/>
                    <a:tile tx="0" ty="0" sx="100000" sy="100000" flip="none" algn="tl"/>
                  </a:blipFill>
                  <a:ln w="19050" cap="flat" cmpd="sng">
                    <a:solidFill>
                      <a:srgbClr val="00B05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7" name="Freeform 45">
                    <a:extLst>
                      <a:ext uri="{FF2B5EF4-FFF2-40B4-BE49-F238E27FC236}">
                        <a16:creationId xmlns:a16="http://schemas.microsoft.com/office/drawing/2014/main" id="{6B3FC59A-BDB6-EA6F-8F53-8BEBEE8E3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" y="3374"/>
                    <a:ext cx="280" cy="676"/>
                  </a:xfrm>
                  <a:custGeom>
                    <a:avLst/>
                    <a:gdLst>
                      <a:gd name="T0" fmla="*/ 0 w 280"/>
                      <a:gd name="T1" fmla="*/ 0 h 676"/>
                      <a:gd name="T2" fmla="*/ 280 w 280"/>
                      <a:gd name="T3" fmla="*/ 676 h 67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80" h="676">
                        <a:moveTo>
                          <a:pt x="0" y="0"/>
                        </a:moveTo>
                        <a:lnTo>
                          <a:pt x="280" y="676"/>
                        </a:lnTo>
                      </a:path>
                    </a:pathLst>
                  </a:custGeom>
                  <a:blipFill dpi="0" rotWithShape="0">
                    <a:blip r:embed="rId29"/>
                    <a:srcRect/>
                    <a:tile tx="0" ty="0" sx="100000" sy="100000" flip="none" algn="tl"/>
                  </a:blipFill>
                  <a:ln w="19050" cap="flat" cmpd="sng">
                    <a:solidFill>
                      <a:srgbClr val="00B05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36" name="Group 46">
                <a:extLst>
                  <a:ext uri="{FF2B5EF4-FFF2-40B4-BE49-F238E27FC236}">
                    <a16:creationId xmlns:a16="http://schemas.microsoft.com/office/drawing/2014/main" id="{546B874B-22B1-C07D-ADA5-1227A0B89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4" y="3640"/>
                <a:ext cx="1012" cy="488"/>
                <a:chOff x="3164" y="3640"/>
                <a:chExt cx="1012" cy="488"/>
              </a:xfrm>
            </p:grpSpPr>
            <p:sp>
              <p:nvSpPr>
                <p:cNvPr id="37" name="Freeform 47">
                  <a:extLst>
                    <a:ext uri="{FF2B5EF4-FFF2-40B4-BE49-F238E27FC236}">
                      <a16:creationId xmlns:a16="http://schemas.microsoft.com/office/drawing/2014/main" id="{5A18C34D-E995-0F30-2AF0-9133C73F5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4" y="3792"/>
                  <a:ext cx="340" cy="132"/>
                </a:xfrm>
                <a:custGeom>
                  <a:avLst/>
                  <a:gdLst>
                    <a:gd name="T0" fmla="*/ 0 w 340"/>
                    <a:gd name="T1" fmla="*/ 132 h 132"/>
                    <a:gd name="T2" fmla="*/ 340 w 340"/>
                    <a:gd name="T3" fmla="*/ 0 h 13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40" h="132">
                      <a:moveTo>
                        <a:pt x="0" y="132"/>
                      </a:moveTo>
                      <a:lnTo>
                        <a:pt x="340" y="0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Freeform 48">
                  <a:extLst>
                    <a:ext uri="{FF2B5EF4-FFF2-40B4-BE49-F238E27FC236}">
                      <a16:creationId xmlns:a16="http://schemas.microsoft.com/office/drawing/2014/main" id="{490BE1D8-CDB8-A778-D636-09332EDEE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6" y="3640"/>
                  <a:ext cx="308" cy="120"/>
                </a:xfrm>
                <a:custGeom>
                  <a:avLst/>
                  <a:gdLst>
                    <a:gd name="T0" fmla="*/ 308 w 308"/>
                    <a:gd name="T1" fmla="*/ 0 h 120"/>
                    <a:gd name="T2" fmla="*/ 0 w 308"/>
                    <a:gd name="T3" fmla="*/ 120 h 12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8" h="120">
                      <a:moveTo>
                        <a:pt x="308" y="0"/>
                      </a:moveTo>
                      <a:lnTo>
                        <a:pt x="0" y="120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39" name="Object 49">
                  <a:extLst>
                    <a:ext uri="{FF2B5EF4-FFF2-40B4-BE49-F238E27FC236}">
                      <a16:creationId xmlns:a16="http://schemas.microsoft.com/office/drawing/2014/main" id="{252D02E1-9A72-5208-FBB5-B7F6E67002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43" y="3817"/>
                <a:ext cx="533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0" imgW="5257896" imgH="3066908" progId="Equation.3">
                        <p:embed/>
                      </p:oleObj>
                    </mc:Choice>
                    <mc:Fallback>
                      <p:oleObj name="Equation" r:id="rId30" imgW="5257896" imgH="3066908" progId="Equation.3">
                        <p:embed/>
                        <p:pic>
                          <p:nvPicPr>
                            <p:cNvPr id="39" name="Object 49">
                              <a:extLst>
                                <a:ext uri="{FF2B5EF4-FFF2-40B4-BE49-F238E27FC236}">
                                  <a16:creationId xmlns:a16="http://schemas.microsoft.com/office/drawing/2014/main" id="{252D02E1-9A72-5208-FBB5-B7F6E670024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43" y="3817"/>
                              <a:ext cx="533" cy="31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903A13-2913-2EF9-643C-276672B1341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844925"/>
            <a:ext cx="2559050" cy="1489075"/>
            <a:chOff x="359" y="2470"/>
            <a:chExt cx="1612" cy="93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603785-E4AB-965B-2F7C-3D76B61EE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544"/>
              <a:ext cx="1007" cy="256"/>
            </a:xfrm>
            <a:prstGeom prst="rect">
              <a:avLst/>
            </a:prstGeom>
            <a:pattFill prst="dkUpDiag">
              <a:fgClr>
                <a:srgbClr val="00B050"/>
              </a:fgClr>
              <a:bgClr>
                <a:srgbClr val="FFFFFF"/>
              </a:bgClr>
            </a:pattFill>
            <a:ln w="1905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CB5C15-7048-EBC3-1C1D-E3C1821B8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800"/>
              <a:ext cx="1007" cy="256"/>
            </a:xfrm>
            <a:prstGeom prst="rect">
              <a:avLst/>
            </a:prstGeom>
            <a:pattFill prst="weave">
              <a:fgClr>
                <a:srgbClr val="00B050"/>
              </a:fgClr>
              <a:bgClr>
                <a:srgbClr val="FFFFFF"/>
              </a:bgClr>
            </a:pattFill>
            <a:ln w="1905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DE9A91E-FA62-9E94-31C6-F0D999D9B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3056"/>
              <a:ext cx="1007" cy="25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rgbClr val="FFFFFF"/>
              </a:bgClr>
            </a:pattFill>
            <a:ln w="1905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768DF4A-9670-B136-62EB-EC6A0310F5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" y="2544"/>
              <a:ext cx="336" cy="768"/>
              <a:chOff x="359" y="2544"/>
              <a:chExt cx="336" cy="768"/>
            </a:xfrm>
          </p:grpSpPr>
          <p:sp>
            <p:nvSpPr>
              <p:cNvPr id="58" name="Line 55">
                <a:extLst>
                  <a:ext uri="{FF2B5EF4-FFF2-40B4-BE49-F238E27FC236}">
                    <a16:creationId xmlns:a16="http://schemas.microsoft.com/office/drawing/2014/main" id="{C4292800-5184-B865-6B7E-354D702A1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2544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Line 56">
                <a:extLst>
                  <a:ext uri="{FF2B5EF4-FFF2-40B4-BE49-F238E27FC236}">
                    <a16:creationId xmlns:a16="http://schemas.microsoft.com/office/drawing/2014/main" id="{E46A605D-982E-139B-DCBF-DF4220C05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3312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57">
                <a:extLst>
                  <a:ext uri="{FF2B5EF4-FFF2-40B4-BE49-F238E27FC236}">
                    <a16:creationId xmlns:a16="http://schemas.microsoft.com/office/drawing/2014/main" id="{451E777C-AA59-7F39-68B7-999ED40AB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" y="2544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" name="Object 58">
                <a:extLst>
                  <a:ext uri="{FF2B5EF4-FFF2-40B4-BE49-F238E27FC236}">
                    <a16:creationId xmlns:a16="http://schemas.microsoft.com/office/drawing/2014/main" id="{20345FA7-251E-28FB-745A-6484A85CE3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" y="2883"/>
              <a:ext cx="19" cy="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266400" imgH="279360" progId="Equation.DSMT4">
                      <p:embed/>
                    </p:oleObj>
                  </mc:Choice>
                  <mc:Fallback>
                    <p:oleObj name="Equation" r:id="rId32" imgW="266400" imgH="279360" progId="Equation.DSMT4">
                      <p:embed/>
                      <p:pic>
                        <p:nvPicPr>
                          <p:cNvPr id="61" name="Object 58">
                            <a:extLst>
                              <a:ext uri="{FF2B5EF4-FFF2-40B4-BE49-F238E27FC236}">
                                <a16:creationId xmlns:a16="http://schemas.microsoft.com/office/drawing/2014/main" id="{20345FA7-251E-28FB-745A-6484A85CE3D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" y="2883"/>
                            <a:ext cx="19" cy="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" name="Object 59">
              <a:extLst>
                <a:ext uri="{FF2B5EF4-FFF2-40B4-BE49-F238E27FC236}">
                  <a16:creationId xmlns:a16="http://schemas.microsoft.com/office/drawing/2014/main" id="{0E0236B4-4ED6-894A-802E-5379D3A763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6" y="2470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2619363" imgH="2838521" progId="Equation.3">
                    <p:embed/>
                  </p:oleObj>
                </mc:Choice>
                <mc:Fallback>
                  <p:oleObj name="Equation" r:id="rId34" imgW="2619363" imgH="2838521" progId="Equation.3">
                    <p:embed/>
                    <p:pic>
                      <p:nvPicPr>
                        <p:cNvPr id="56" name="Object 59">
                          <a:extLst>
                            <a:ext uri="{FF2B5EF4-FFF2-40B4-BE49-F238E27FC236}">
                              <a16:creationId xmlns:a16="http://schemas.microsoft.com/office/drawing/2014/main" id="{0E0236B4-4ED6-894A-802E-5379D3A763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6" y="2470"/>
                          <a:ext cx="3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0">
              <a:extLst>
                <a:ext uri="{FF2B5EF4-FFF2-40B4-BE49-F238E27FC236}">
                  <a16:creationId xmlns:a16="http://schemas.microsoft.com/office/drawing/2014/main" id="{C669D361-C89E-73B0-0470-000B3A536D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4" y="3120"/>
            <a:ext cx="2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2619363" imgH="2838521" progId="Equation.3">
                    <p:embed/>
                  </p:oleObj>
                </mc:Choice>
                <mc:Fallback>
                  <p:oleObj name="Equation" r:id="rId36" imgW="2619363" imgH="2838521" progId="Equation.3">
                    <p:embed/>
                    <p:pic>
                      <p:nvPicPr>
                        <p:cNvPr id="57" name="Object 60">
                          <a:extLst>
                            <a:ext uri="{FF2B5EF4-FFF2-40B4-BE49-F238E27FC236}">
                              <a16:creationId xmlns:a16="http://schemas.microsoft.com/office/drawing/2014/main" id="{C669D361-C89E-73B0-0470-000B3A536D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" y="3120"/>
                          <a:ext cx="2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F13D843-172B-84CE-2BA9-D0A2E352BC9D}"/>
              </a:ext>
            </a:extLst>
          </p:cNvPr>
          <p:cNvGrpSpPr>
            <a:grpSpLocks/>
          </p:cNvGrpSpPr>
          <p:nvPr/>
        </p:nvGrpSpPr>
        <p:grpSpPr bwMode="auto">
          <a:xfrm>
            <a:off x="2019472" y="777884"/>
            <a:ext cx="2635250" cy="1828800"/>
            <a:chOff x="288" y="1152"/>
            <a:chExt cx="1660" cy="115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93C5F5B-048C-EABB-93C3-672C6D684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1008" cy="384"/>
            </a:xfrm>
            <a:prstGeom prst="rect">
              <a:avLst/>
            </a:prstGeom>
            <a:pattFill prst="dkUpDiag">
              <a:fgClr>
                <a:srgbClr val="00B050"/>
              </a:fgClr>
              <a:bgClr>
                <a:srgbClr val="FFFFFF"/>
              </a:bgClr>
            </a:pattFill>
            <a:ln w="1905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20FEA4C6-255D-1C59-8E65-2CB1BD926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1296"/>
              <a:ext cx="3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16A3F059-6500-E522-0542-DFD8407A5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2064"/>
              <a:ext cx="3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D4D7CA6F-75A2-2386-EA00-6642D7AB3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1296"/>
              <a:ext cx="0" cy="7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67" name="Object 66">
              <a:extLst>
                <a:ext uri="{FF2B5EF4-FFF2-40B4-BE49-F238E27FC236}">
                  <a16:creationId xmlns:a16="http://schemas.microsoft.com/office/drawing/2014/main" id="{25C36DF4-38B9-E79C-E11A-57793CFFE1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" y="1635"/>
            <a:ext cx="19" cy="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266400" imgH="279360" progId="Equation.DSMT4">
                    <p:embed/>
                  </p:oleObj>
                </mc:Choice>
                <mc:Fallback>
                  <p:oleObj name="Equation" r:id="rId38" imgW="266400" imgH="279360" progId="Equation.DSMT4">
                    <p:embed/>
                    <p:pic>
                      <p:nvPicPr>
                        <p:cNvPr id="67" name="Object 66">
                          <a:extLst>
                            <a:ext uri="{FF2B5EF4-FFF2-40B4-BE49-F238E27FC236}">
                              <a16:creationId xmlns:a16="http://schemas.microsoft.com/office/drawing/2014/main" id="{25C36DF4-38B9-E79C-E11A-57793CFFE1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" y="1635"/>
                          <a:ext cx="19" cy="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83B4D10D-B211-FE3E-4E4B-435740208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208"/>
              <a:ext cx="10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7F0BB5F4-ECF9-B9EC-E914-FF7758D1EB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7" y="1152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2619363" imgH="2838521" progId="Equation.3">
                    <p:embed/>
                  </p:oleObj>
                </mc:Choice>
                <mc:Fallback>
                  <p:oleObj name="Equation" r:id="rId40" imgW="2619363" imgH="2838521" progId="Equation.3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7F0BB5F4-ECF9-B9EC-E914-FF7758D1EB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1152"/>
                          <a:ext cx="3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>
              <a:extLst>
                <a:ext uri="{FF2B5EF4-FFF2-40B4-BE49-F238E27FC236}">
                  <a16:creationId xmlns:a16="http://schemas.microsoft.com/office/drawing/2014/main" id="{04BD598E-42F2-BCD3-5A86-B5B6F483E2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3" y="1872"/>
            <a:ext cx="2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2619363" imgH="2838521" progId="Equation.3">
                    <p:embed/>
                  </p:oleObj>
                </mc:Choice>
                <mc:Fallback>
                  <p:oleObj name="Equation" r:id="rId42" imgW="2619363" imgH="2838521" progId="Equation.3">
                    <p:embed/>
                    <p:pic>
                      <p:nvPicPr>
                        <p:cNvPr id="71" name="Object 70">
                          <a:extLst>
                            <a:ext uri="{FF2B5EF4-FFF2-40B4-BE49-F238E27FC236}">
                              <a16:creationId xmlns:a16="http://schemas.microsoft.com/office/drawing/2014/main" id="{04BD598E-42F2-BCD3-5A86-B5B6F483E2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1872"/>
                          <a:ext cx="2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011B259-2961-2B03-464C-B8D9047E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80"/>
              <a:ext cx="1008" cy="384"/>
            </a:xfrm>
            <a:prstGeom prst="rect">
              <a:avLst/>
            </a:prstGeom>
            <a:pattFill prst="wave">
              <a:fgClr>
                <a:srgbClr val="00B050"/>
              </a:fgClr>
              <a:bgClr>
                <a:srgbClr val="FFFFFF"/>
              </a:bgClr>
            </a:pattFill>
            <a:ln w="19050">
              <a:solidFill>
                <a:srgbClr val="F4FCE5">
                  <a:lumMod val="50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Line 72">
              <a:extLst>
                <a:ext uri="{FF2B5EF4-FFF2-40B4-BE49-F238E27FC236}">
                  <a16:creationId xmlns:a16="http://schemas.microsoft.com/office/drawing/2014/main" id="{3EB56A03-97FE-7ECC-E702-43731EB09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064"/>
              <a:ext cx="0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4" name="Line 73">
              <a:extLst>
                <a:ext uri="{FF2B5EF4-FFF2-40B4-BE49-F238E27FC236}">
                  <a16:creationId xmlns:a16="http://schemas.microsoft.com/office/drawing/2014/main" id="{DE0253D1-93AC-1FD9-15BB-C017B907A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0" y="2064"/>
              <a:ext cx="2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26B8A4-03D3-8923-BADA-0784C10F456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581400"/>
            <a:ext cx="5113338" cy="2895600"/>
            <a:chOff x="2400" y="2256"/>
            <a:chExt cx="3221" cy="1824"/>
          </a:xfrm>
        </p:grpSpPr>
        <p:sp>
          <p:nvSpPr>
            <p:cNvPr id="76" name="Line 75">
              <a:extLst>
                <a:ext uri="{FF2B5EF4-FFF2-40B4-BE49-F238E27FC236}">
                  <a16:creationId xmlns:a16="http://schemas.microsoft.com/office/drawing/2014/main" id="{C20D3440-5D6C-92A6-3C2C-3E8A9B26A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256"/>
              <a:ext cx="3221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24675A8-8195-5D68-4D13-CFD3F358D6D1}"/>
                </a:ext>
              </a:extLst>
            </p:cNvPr>
            <p:cNvGrpSpPr>
              <a:grpSpLocks/>
            </p:cNvGrpSpPr>
            <p:nvPr/>
          </p:nvGrpSpPr>
          <p:grpSpPr bwMode="auto">
            <a:xfrm rot="-83261">
              <a:off x="3167" y="2591"/>
              <a:ext cx="1105" cy="1055"/>
              <a:chOff x="3120" y="2688"/>
              <a:chExt cx="912" cy="1008"/>
            </a:xfrm>
          </p:grpSpPr>
          <p:sp>
            <p:nvSpPr>
              <p:cNvPr id="106" name="Line 77">
                <a:extLst>
                  <a:ext uri="{FF2B5EF4-FFF2-40B4-BE49-F238E27FC236}">
                    <a16:creationId xmlns:a16="http://schemas.microsoft.com/office/drawing/2014/main" id="{EA3E09B5-8782-B5B3-BF9A-9A17549B1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2688"/>
                <a:ext cx="864" cy="27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Line 78">
                <a:extLst>
                  <a:ext uri="{FF2B5EF4-FFF2-40B4-BE49-F238E27FC236}">
                    <a16:creationId xmlns:a16="http://schemas.microsoft.com/office/drawing/2014/main" id="{221797D6-D2AB-AFBA-B6E5-535B961BF6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292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Line 79">
                <a:extLst>
                  <a:ext uri="{FF2B5EF4-FFF2-40B4-BE49-F238E27FC236}">
                    <a16:creationId xmlns:a16="http://schemas.microsoft.com/office/drawing/2014/main" id="{B8B8D37E-3E83-9F2B-282C-3C9B72B7F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316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Line 80">
                <a:extLst>
                  <a:ext uri="{FF2B5EF4-FFF2-40B4-BE49-F238E27FC236}">
                    <a16:creationId xmlns:a16="http://schemas.microsoft.com/office/drawing/2014/main" id="{D1118DFA-014D-C2D5-6EFA-299E34CFE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340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8" name="Group 81">
              <a:extLst>
                <a:ext uri="{FF2B5EF4-FFF2-40B4-BE49-F238E27FC236}">
                  <a16:creationId xmlns:a16="http://schemas.microsoft.com/office/drawing/2014/main" id="{C559524B-42FA-9596-B2EF-4F6B7E02B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592"/>
              <a:ext cx="1056" cy="720"/>
              <a:chOff x="4224" y="2592"/>
              <a:chExt cx="1056" cy="720"/>
            </a:xfrm>
          </p:grpSpPr>
          <p:sp>
            <p:nvSpPr>
              <p:cNvPr id="102" name="Line 82">
                <a:extLst>
                  <a:ext uri="{FF2B5EF4-FFF2-40B4-BE49-F238E27FC236}">
                    <a16:creationId xmlns:a16="http://schemas.microsoft.com/office/drawing/2014/main" id="{AB7596C8-F810-4874-43DC-C5263E850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832"/>
                <a:ext cx="100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Line 83">
                <a:extLst>
                  <a:ext uri="{FF2B5EF4-FFF2-40B4-BE49-F238E27FC236}">
                    <a16:creationId xmlns:a16="http://schemas.microsoft.com/office/drawing/2014/main" id="{D35A5EA8-F5B8-26BD-A8BF-FC66465A9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2" y="2832"/>
                <a:ext cx="1008" cy="233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Line 84">
                <a:extLst>
                  <a:ext uri="{FF2B5EF4-FFF2-40B4-BE49-F238E27FC236}">
                    <a16:creationId xmlns:a16="http://schemas.microsoft.com/office/drawing/2014/main" id="{17D18AEC-B337-2EA9-854A-2D6FDC84C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592"/>
                <a:ext cx="1056" cy="24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Line 85">
                <a:extLst>
                  <a:ext uri="{FF2B5EF4-FFF2-40B4-BE49-F238E27FC236}">
                    <a16:creationId xmlns:a16="http://schemas.microsoft.com/office/drawing/2014/main" id="{C4DC75D3-AD8E-0808-A575-2EEE7452E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2" y="2832"/>
                <a:ext cx="1008" cy="48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" name="Line 86">
              <a:extLst>
                <a:ext uri="{FF2B5EF4-FFF2-40B4-BE49-F238E27FC236}">
                  <a16:creationId xmlns:a16="http://schemas.microsoft.com/office/drawing/2014/main" id="{2A3145ED-A5A7-C5D3-1D69-802389DA5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264"/>
              <a:ext cx="292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0" name="Rectangle 87">
              <a:extLst>
                <a:ext uri="{FF2B5EF4-FFF2-40B4-BE49-F238E27FC236}">
                  <a16:creationId xmlns:a16="http://schemas.microsoft.com/office/drawing/2014/main" id="{EB01D77E-0975-B466-3733-B37EE367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" y="2305"/>
              <a:ext cx="34" cy="17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1" name="Object 88">
              <a:extLst>
                <a:ext uri="{FF2B5EF4-FFF2-40B4-BE49-F238E27FC236}">
                  <a16:creationId xmlns:a16="http://schemas.microsoft.com/office/drawing/2014/main" id="{D4C8382B-D676-FD52-68A5-E0C72C7E40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4" y="3273"/>
            <a:ext cx="17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2847975" imgH="3295650" progId="Equation.3">
                    <p:embed/>
                  </p:oleObj>
                </mc:Choice>
                <mc:Fallback>
                  <p:oleObj name="Equation" r:id="rId44" imgW="2847975" imgH="3295650" progId="Equation.3">
                    <p:embed/>
                    <p:pic>
                      <p:nvPicPr>
                        <p:cNvPr id="81" name="Object 88">
                          <a:extLst>
                            <a:ext uri="{FF2B5EF4-FFF2-40B4-BE49-F238E27FC236}">
                              <a16:creationId xmlns:a16="http://schemas.microsoft.com/office/drawing/2014/main" id="{D4C8382B-D676-FD52-68A5-E0C72C7E40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" y="3273"/>
                          <a:ext cx="176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033A422D-2833-FD0D-A5DB-DF761372B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2498"/>
              <a:ext cx="60" cy="38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0000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3" name="Rectangle 90">
              <a:extLst>
                <a:ext uri="{FF2B5EF4-FFF2-40B4-BE49-F238E27FC236}">
                  <a16:creationId xmlns:a16="http://schemas.microsoft.com/office/drawing/2014/main" id="{2400F68A-BA85-DF31-D4B4-1E4D2F255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648"/>
              <a:ext cx="52" cy="35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0000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4" name="Object 91">
              <a:extLst>
                <a:ext uri="{FF2B5EF4-FFF2-40B4-BE49-F238E27FC236}">
                  <a16:creationId xmlns:a16="http://schemas.microsoft.com/office/drawing/2014/main" id="{76B823DE-D9FB-523F-D05B-027E6E9883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0" y="2544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5" imgW="2628900" imgH="3514725" progId="Equation.3">
                    <p:embed/>
                  </p:oleObj>
                </mc:Choice>
                <mc:Fallback>
                  <p:oleObj name="Equation" r:id="rId45" imgW="2628900" imgH="3514725" progId="Equation.3">
                    <p:embed/>
                    <p:pic>
                      <p:nvPicPr>
                        <p:cNvPr id="84" name="Object 91">
                          <a:extLst>
                            <a:ext uri="{FF2B5EF4-FFF2-40B4-BE49-F238E27FC236}">
                              <a16:creationId xmlns:a16="http://schemas.microsoft.com/office/drawing/2014/main" id="{76B823DE-D9FB-523F-D05B-027E6E9883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544"/>
                          <a:ext cx="28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92">
              <a:extLst>
                <a:ext uri="{FF2B5EF4-FFF2-40B4-BE49-F238E27FC236}">
                  <a16:creationId xmlns:a16="http://schemas.microsoft.com/office/drawing/2014/main" id="{F3453F59-CCFE-FF69-5647-010D5EAD9B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7" y="2544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2619363" imgH="2838521" progId="Equation.3">
                    <p:embed/>
                  </p:oleObj>
                </mc:Choice>
                <mc:Fallback>
                  <p:oleObj name="Equation" r:id="rId46" imgW="2619363" imgH="2838521" progId="Equation.3">
                    <p:embed/>
                    <p:pic>
                      <p:nvPicPr>
                        <p:cNvPr id="85" name="Object 92">
                          <a:extLst>
                            <a:ext uri="{FF2B5EF4-FFF2-40B4-BE49-F238E27FC236}">
                              <a16:creationId xmlns:a16="http://schemas.microsoft.com/office/drawing/2014/main" id="{F3453F59-CCFE-FF69-5647-010D5EAD9B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" y="2544"/>
                          <a:ext cx="3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93">
              <a:extLst>
                <a:ext uri="{FF2B5EF4-FFF2-40B4-BE49-F238E27FC236}">
                  <a16:creationId xmlns:a16="http://schemas.microsoft.com/office/drawing/2014/main" id="{FC90B7DB-A15B-F7E4-06F2-C05A00D7E9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3600"/>
            <a:ext cx="31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2619363" imgH="2838521" progId="Equation.3">
                    <p:embed/>
                  </p:oleObj>
                </mc:Choice>
                <mc:Fallback>
                  <p:oleObj name="Equation" r:id="rId48" imgW="2619363" imgH="2838521" progId="Equation.3">
                    <p:embed/>
                    <p:pic>
                      <p:nvPicPr>
                        <p:cNvPr id="86" name="Object 93">
                          <a:extLst>
                            <a:ext uri="{FF2B5EF4-FFF2-40B4-BE49-F238E27FC236}">
                              <a16:creationId xmlns:a16="http://schemas.microsoft.com/office/drawing/2014/main" id="{FC90B7DB-A15B-F7E4-06F2-C05A00D7E9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600"/>
                          <a:ext cx="315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94">
              <a:extLst>
                <a:ext uri="{FF2B5EF4-FFF2-40B4-BE49-F238E27FC236}">
                  <a16:creationId xmlns:a16="http://schemas.microsoft.com/office/drawing/2014/main" id="{B9CD44F6-99F1-954A-AE51-0DF913AF9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88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8" name="Object 95">
              <a:extLst>
                <a:ext uri="{FF2B5EF4-FFF2-40B4-BE49-F238E27FC236}">
                  <a16:creationId xmlns:a16="http://schemas.microsoft.com/office/drawing/2014/main" id="{B063F484-FAD5-F255-77AB-799B53893F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3" y="2640"/>
            <a:ext cx="21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3076575" imgH="4171950" progId="Equation.3">
                    <p:embed/>
                  </p:oleObj>
                </mc:Choice>
                <mc:Fallback>
                  <p:oleObj name="Equation" r:id="rId50" imgW="3076575" imgH="4171950" progId="Equation.3">
                    <p:embed/>
                    <p:pic>
                      <p:nvPicPr>
                        <p:cNvPr id="88" name="Object 95">
                          <a:extLst>
                            <a:ext uri="{FF2B5EF4-FFF2-40B4-BE49-F238E27FC236}">
                              <a16:creationId xmlns:a16="http://schemas.microsoft.com/office/drawing/2014/main" id="{B063F484-FAD5-F255-77AB-799B53893F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2640"/>
                          <a:ext cx="21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" name="Group 96">
              <a:extLst>
                <a:ext uri="{FF2B5EF4-FFF2-40B4-BE49-F238E27FC236}">
                  <a16:creationId xmlns:a16="http://schemas.microsoft.com/office/drawing/2014/main" id="{363B7B7C-E568-E7A2-74B2-CDF1512C9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880"/>
              <a:ext cx="643" cy="768"/>
              <a:chOff x="2592" y="2880"/>
              <a:chExt cx="643" cy="768"/>
            </a:xfrm>
          </p:grpSpPr>
          <p:sp>
            <p:nvSpPr>
              <p:cNvPr id="94" name="Line 97">
                <a:extLst>
                  <a:ext uri="{FF2B5EF4-FFF2-40B4-BE49-F238E27FC236}">
                    <a16:creationId xmlns:a16="http://schemas.microsoft.com/office/drawing/2014/main" id="{1F28E13B-89CE-3675-C206-357E8F9D6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2" y="316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Line 98">
                <a:extLst>
                  <a:ext uri="{FF2B5EF4-FFF2-40B4-BE49-F238E27FC236}">
                    <a16:creationId xmlns:a16="http://schemas.microsoft.com/office/drawing/2014/main" id="{A960BBC2-F7C4-B580-6747-341AC4B17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" y="340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97AA9E3F-16B2-FBD4-8CA5-BD5DB262B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2" y="364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079C7C2F-F88B-BE50-A26C-70919234D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2" y="2880"/>
                <a:ext cx="4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C06AB489-8F58-CD14-11AD-3E250F011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3168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EA8D8959-C7F2-F6AA-18EA-7EBBE1AD5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3408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F179273-C73F-219A-8B3E-D1AEC9CFC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3647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424EA9EA-A384-E18E-16E9-3C5870941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2880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90" name="Object 105">
              <a:extLst>
                <a:ext uri="{FF2B5EF4-FFF2-40B4-BE49-F238E27FC236}">
                  <a16:creationId xmlns:a16="http://schemas.microsoft.com/office/drawing/2014/main" id="{5E853E17-401F-3254-7819-96B9FB6D1B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5" y="2315"/>
            <a:ext cx="24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2" imgW="2847975" imgH="2847975" progId="Equation.3">
                    <p:embed/>
                  </p:oleObj>
                </mc:Choice>
                <mc:Fallback>
                  <p:oleObj name="Equation" r:id="rId52" imgW="2847975" imgH="2847975" progId="Equation.3">
                    <p:embed/>
                    <p:pic>
                      <p:nvPicPr>
                        <p:cNvPr id="90" name="Object 105">
                          <a:extLst>
                            <a:ext uri="{FF2B5EF4-FFF2-40B4-BE49-F238E27FC236}">
                              <a16:creationId xmlns:a16="http://schemas.microsoft.com/office/drawing/2014/main" id="{5E853E17-401F-3254-7819-96B9FB6D1B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315"/>
                          <a:ext cx="24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106">
              <a:extLst>
                <a:ext uri="{FF2B5EF4-FFF2-40B4-BE49-F238E27FC236}">
                  <a16:creationId xmlns:a16="http://schemas.microsoft.com/office/drawing/2014/main" id="{D82BE185-27D5-589E-1B5F-AA7A454448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2352"/>
            <a:ext cx="24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3" imgW="2409825" imgH="2847975" progId="Equation.3">
                    <p:embed/>
                  </p:oleObj>
                </mc:Choice>
                <mc:Fallback>
                  <p:oleObj name="Equation" r:id="rId53" imgW="2409825" imgH="2847975" progId="Equation.3">
                    <p:embed/>
                    <p:pic>
                      <p:nvPicPr>
                        <p:cNvPr id="91" name="Object 106">
                          <a:extLst>
                            <a:ext uri="{FF2B5EF4-FFF2-40B4-BE49-F238E27FC236}">
                              <a16:creationId xmlns:a16="http://schemas.microsoft.com/office/drawing/2014/main" id="{D82BE185-27D5-589E-1B5F-AA7A454448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352"/>
                          <a:ext cx="24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107">
              <a:extLst>
                <a:ext uri="{FF2B5EF4-FFF2-40B4-BE49-F238E27FC236}">
                  <a16:creationId xmlns:a16="http://schemas.microsoft.com/office/drawing/2014/main" id="{16C3100E-2419-F1A2-FEDA-BDAD7FF90C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2328"/>
            <a:ext cx="23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5" imgW="2409825" imgH="2847975" progId="Equation.3">
                    <p:embed/>
                  </p:oleObj>
                </mc:Choice>
                <mc:Fallback>
                  <p:oleObj name="Equation" r:id="rId55" imgW="2409825" imgH="2847975" progId="Equation.3">
                    <p:embed/>
                    <p:pic>
                      <p:nvPicPr>
                        <p:cNvPr id="92" name="Object 107">
                          <a:extLst>
                            <a:ext uri="{FF2B5EF4-FFF2-40B4-BE49-F238E27FC236}">
                              <a16:creationId xmlns:a16="http://schemas.microsoft.com/office/drawing/2014/main" id="{16C3100E-2419-F1A2-FEDA-BDAD7FF90C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328"/>
                          <a:ext cx="23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Oval 108">
              <a:extLst>
                <a:ext uri="{FF2B5EF4-FFF2-40B4-BE49-F238E27FC236}">
                  <a16:creationId xmlns:a16="http://schemas.microsoft.com/office/drawing/2014/main" id="{BF24FEAB-1FA0-5819-9A02-3D019A47E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2352"/>
              <a:ext cx="251" cy="1658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0" name="Line 109">
            <a:extLst>
              <a:ext uri="{FF2B5EF4-FFF2-40B4-BE49-F238E27FC236}">
                <a16:creationId xmlns:a16="http://schemas.microsoft.com/office/drawing/2014/main" id="{100D5F39-D636-B5E5-06CA-5A996D4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1676400"/>
            <a:ext cx="12192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EEA5CE4-F613-7B43-441D-709D3CAEB78E}"/>
              </a:ext>
            </a:extLst>
          </p:cNvPr>
          <p:cNvGrpSpPr>
            <a:grpSpLocks/>
          </p:cNvGrpSpPr>
          <p:nvPr/>
        </p:nvGrpSpPr>
        <p:grpSpPr bwMode="auto">
          <a:xfrm>
            <a:off x="6096001" y="1600201"/>
            <a:ext cx="1660525" cy="1941513"/>
            <a:chOff x="2880" y="1008"/>
            <a:chExt cx="1046" cy="1223"/>
          </a:xfrm>
        </p:grpSpPr>
        <p:graphicFrame>
          <p:nvGraphicFramePr>
            <p:cNvPr id="112" name="Object 111">
              <a:extLst>
                <a:ext uri="{FF2B5EF4-FFF2-40B4-BE49-F238E27FC236}">
                  <a16:creationId xmlns:a16="http://schemas.microsoft.com/office/drawing/2014/main" id="{03357D03-CCA2-CBF8-D68A-835D8BE8AC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4" y="1711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6" imgW="2619363" imgH="3066908" progId="Equation.3">
                    <p:embed/>
                  </p:oleObj>
                </mc:Choice>
                <mc:Fallback>
                  <p:oleObj name="Equation" r:id="rId56" imgW="2619363" imgH="3066908" progId="Equation.3">
                    <p:embed/>
                    <p:pic>
                      <p:nvPicPr>
                        <p:cNvPr id="112" name="Object 111">
                          <a:extLst>
                            <a:ext uri="{FF2B5EF4-FFF2-40B4-BE49-F238E27FC236}">
                              <a16:creationId xmlns:a16="http://schemas.microsoft.com/office/drawing/2014/main" id="{03357D03-CCA2-CBF8-D68A-835D8BE8AC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4" y="1711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00DDC83-D787-379A-3176-C4019A4B8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08"/>
              <a:ext cx="1046" cy="1223"/>
              <a:chOff x="2880" y="1008"/>
              <a:chExt cx="1046" cy="1223"/>
            </a:xfrm>
          </p:grpSpPr>
          <p:graphicFrame>
            <p:nvGraphicFramePr>
              <p:cNvPr id="114" name="Object 113">
                <a:extLst>
                  <a:ext uri="{FF2B5EF4-FFF2-40B4-BE49-F238E27FC236}">
                    <a16:creationId xmlns:a16="http://schemas.microsoft.com/office/drawing/2014/main" id="{74F167C6-1622-F180-6481-474320F836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0" y="110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8" imgW="3067170" imgH="3724431" progId="Equation.3">
                      <p:embed/>
                    </p:oleObj>
                  </mc:Choice>
                  <mc:Fallback>
                    <p:oleObj name="Equation" r:id="rId58" imgW="3067170" imgH="3724431" progId="Equation.3">
                      <p:embed/>
                      <p:pic>
                        <p:nvPicPr>
                          <p:cNvPr id="114" name="Object 113">
                            <a:extLst>
                              <a:ext uri="{FF2B5EF4-FFF2-40B4-BE49-F238E27FC236}">
                                <a16:creationId xmlns:a16="http://schemas.microsoft.com/office/drawing/2014/main" id="{74F167C6-1622-F180-6481-474320F836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110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1FC87B-A60D-38AC-F649-3DCF10155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58" y="1008"/>
                <a:ext cx="768" cy="1223"/>
                <a:chOff x="3158" y="1008"/>
                <a:chExt cx="768" cy="1223"/>
              </a:xfrm>
            </p:grpSpPr>
            <p:graphicFrame>
              <p:nvGraphicFramePr>
                <p:cNvPr id="116" name="Object 115">
                  <a:extLst>
                    <a:ext uri="{FF2B5EF4-FFF2-40B4-BE49-F238E27FC236}">
                      <a16:creationId xmlns:a16="http://schemas.microsoft.com/office/drawing/2014/main" id="{B7F9A6CB-CA10-E084-C681-BD5943632CC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94" y="1920"/>
                <a:ext cx="432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0" imgW="5257896" imgH="3066908" progId="Equation.3">
                        <p:embed/>
                      </p:oleObj>
                    </mc:Choice>
                    <mc:Fallback>
                      <p:oleObj name="Equation" r:id="rId60" imgW="5257896" imgH="3066908" progId="Equation.3">
                        <p:embed/>
                        <p:pic>
                          <p:nvPicPr>
                            <p:cNvPr id="116" name="Object 115">
                              <a:extLst>
                                <a:ext uri="{FF2B5EF4-FFF2-40B4-BE49-F238E27FC236}">
                                  <a16:creationId xmlns:a16="http://schemas.microsoft.com/office/drawing/2014/main" id="{B7F9A6CB-CA10-E084-C681-BD5943632CC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94" y="1920"/>
                              <a:ext cx="432" cy="31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1D940AD6-1ABB-F81C-257D-86AD1821F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6" y="1008"/>
                  <a:ext cx="288" cy="1200"/>
                </a:xfrm>
                <a:custGeom>
                  <a:avLst/>
                  <a:gdLst>
                    <a:gd name="T0" fmla="*/ 0 w 288"/>
                    <a:gd name="T1" fmla="*/ 0 h 1200"/>
                    <a:gd name="T2" fmla="*/ 288 w 288"/>
                    <a:gd name="T3" fmla="*/ 1152 h 1200"/>
                    <a:gd name="T4" fmla="*/ 192 w 288"/>
                    <a:gd name="T5" fmla="*/ 1200 h 1200"/>
                    <a:gd name="T6" fmla="*/ 0 w 288"/>
                    <a:gd name="T7" fmla="*/ 432 h 1200"/>
                    <a:gd name="T8" fmla="*/ 0 w 288"/>
                    <a:gd name="T9" fmla="*/ 48 h 1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8" h="1200">
                      <a:moveTo>
                        <a:pt x="0" y="0"/>
                      </a:moveTo>
                      <a:lnTo>
                        <a:pt x="288" y="1152"/>
                      </a:lnTo>
                      <a:lnTo>
                        <a:pt x="192" y="1200"/>
                      </a:lnTo>
                      <a:lnTo>
                        <a:pt x="0" y="432"/>
                      </a:lnTo>
                      <a:lnTo>
                        <a:pt x="0" y="48"/>
                      </a:lnTo>
                    </a:path>
                  </a:pathLst>
                </a:custGeom>
                <a:pattFill prst="dkUpDiag">
                  <a:fgClr>
                    <a:srgbClr val="00B050"/>
                  </a:fgClr>
                  <a:bgClr>
                    <a:srgbClr val="FFFFFF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B40C77C0-FB85-529E-1098-EA4F5E20B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6" y="1440"/>
                  <a:ext cx="192" cy="768"/>
                </a:xfrm>
                <a:custGeom>
                  <a:avLst/>
                  <a:gdLst>
                    <a:gd name="T0" fmla="*/ 192 w 192"/>
                    <a:gd name="T1" fmla="*/ 768 h 768"/>
                    <a:gd name="T2" fmla="*/ 0 w 192"/>
                    <a:gd name="T3" fmla="*/ 0 h 768"/>
                    <a:gd name="T4" fmla="*/ 0 w 192"/>
                    <a:gd name="T5" fmla="*/ 384 h 768"/>
                    <a:gd name="T6" fmla="*/ 96 w 192"/>
                    <a:gd name="T7" fmla="*/ 768 h 768"/>
                    <a:gd name="T8" fmla="*/ 192 w 192"/>
                    <a:gd name="T9" fmla="*/ 768 h 7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68">
                      <a:moveTo>
                        <a:pt x="192" y="768"/>
                      </a:moveTo>
                      <a:lnTo>
                        <a:pt x="0" y="0"/>
                      </a:lnTo>
                      <a:lnTo>
                        <a:pt x="0" y="384"/>
                      </a:lnTo>
                      <a:lnTo>
                        <a:pt x="96" y="768"/>
                      </a:lnTo>
                      <a:lnTo>
                        <a:pt x="192" y="768"/>
                      </a:lnTo>
                      <a:close/>
                    </a:path>
                  </a:pathLst>
                </a:custGeom>
                <a:pattFill prst="wave">
                  <a:fgClr>
                    <a:srgbClr val="00B050"/>
                  </a:fgClr>
                  <a:bgClr>
                    <a:srgbClr val="FFFFFF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9" name="Line 118">
                  <a:extLst>
                    <a:ext uri="{FF2B5EF4-FFF2-40B4-BE49-F238E27FC236}">
                      <a16:creationId xmlns:a16="http://schemas.microsoft.com/office/drawing/2014/main" id="{4E1F5ABF-11CB-F9E7-E499-5D04AB4770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6" y="1056"/>
                  <a:ext cx="288" cy="1104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" name="Line 119">
                  <a:extLst>
                    <a:ext uri="{FF2B5EF4-FFF2-40B4-BE49-F238E27FC236}">
                      <a16:creationId xmlns:a16="http://schemas.microsoft.com/office/drawing/2014/main" id="{5250E823-CF79-6BA1-812D-D7AEFFE66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6" y="1440"/>
                  <a:ext cx="192" cy="768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1" name="Line 120">
                  <a:extLst>
                    <a:ext uri="{FF2B5EF4-FFF2-40B4-BE49-F238E27FC236}">
                      <a16:creationId xmlns:a16="http://schemas.microsoft.com/office/drawing/2014/main" id="{55D6789B-4E19-9412-0189-0B50C5EA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96" cy="384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" name="Line 121">
                  <a:extLst>
                    <a:ext uri="{FF2B5EF4-FFF2-40B4-BE49-F238E27FC236}">
                      <a16:creationId xmlns:a16="http://schemas.microsoft.com/office/drawing/2014/main" id="{A81E3E91-F950-919A-0D82-56691593E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8" y="201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138AB92D-CF28-7AEF-2A3A-0E03E5900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6" y="1872"/>
                  <a:ext cx="288" cy="138"/>
                </a:xfrm>
                <a:custGeom>
                  <a:avLst/>
                  <a:gdLst>
                    <a:gd name="T0" fmla="*/ 288 w 288"/>
                    <a:gd name="T1" fmla="*/ 0 h 138"/>
                    <a:gd name="T2" fmla="*/ 0 w 288"/>
                    <a:gd name="T3" fmla="*/ 138 h 13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88" h="138">
                      <a:moveTo>
                        <a:pt x="288" y="0"/>
                      </a:moveTo>
                      <a:lnTo>
                        <a:pt x="0" y="138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A447F5D-3B64-9BD6-D193-757C63ABA1B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227138"/>
            <a:ext cx="3352800" cy="1668462"/>
            <a:chOff x="3168" y="773"/>
            <a:chExt cx="2160" cy="1051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32E48C-C263-F1BC-5C1A-AE5C14601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816"/>
              <a:ext cx="1056" cy="240"/>
            </a:xfrm>
            <a:custGeom>
              <a:avLst/>
              <a:gdLst>
                <a:gd name="T0" fmla="*/ 0 w 959"/>
                <a:gd name="T1" fmla="*/ 133 h 432"/>
                <a:gd name="T2" fmla="*/ 1163 w 959"/>
                <a:gd name="T3" fmla="*/ 0 h 4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6" name="Line 125">
              <a:extLst>
                <a:ext uri="{FF2B5EF4-FFF2-40B4-BE49-F238E27FC236}">
                  <a16:creationId xmlns:a16="http://schemas.microsoft.com/office/drawing/2014/main" id="{0165DBEC-3F24-D059-31B1-88EC82DD186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17352" flipV="1">
              <a:off x="4270" y="1151"/>
              <a:ext cx="1058" cy="38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7" name="Line 126">
              <a:extLst>
                <a:ext uri="{FF2B5EF4-FFF2-40B4-BE49-F238E27FC236}">
                  <a16:creationId xmlns:a16="http://schemas.microsoft.com/office/drawing/2014/main" id="{2EBCA5DE-B46B-3427-A845-42F281E545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2648">
              <a:off x="4271" y="773"/>
              <a:ext cx="1008" cy="37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E81D4C-AA86-AF2A-0746-56546A0E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200"/>
              <a:ext cx="1056" cy="240"/>
            </a:xfrm>
            <a:custGeom>
              <a:avLst/>
              <a:gdLst>
                <a:gd name="T0" fmla="*/ 0 w 959"/>
                <a:gd name="T1" fmla="*/ 133 h 432"/>
                <a:gd name="T2" fmla="*/ 1163 w 959"/>
                <a:gd name="T3" fmla="*/ 0 h 4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EDEAB61-22AE-6065-375E-AE8DD178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84"/>
              <a:ext cx="1056" cy="240"/>
            </a:xfrm>
            <a:custGeom>
              <a:avLst/>
              <a:gdLst>
                <a:gd name="T0" fmla="*/ 0 w 959"/>
                <a:gd name="T1" fmla="*/ 133 h 432"/>
                <a:gd name="T2" fmla="*/ 1163 w 959"/>
                <a:gd name="T3" fmla="*/ 0 h 4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0" name="Line 129">
              <a:extLst>
                <a:ext uri="{FF2B5EF4-FFF2-40B4-BE49-F238E27FC236}">
                  <a16:creationId xmlns:a16="http://schemas.microsoft.com/office/drawing/2014/main" id="{D0F8591D-BC0E-9397-65BD-222479AD7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2648">
              <a:off x="4286" y="1150"/>
              <a:ext cx="99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2E5F8A3-4C15-AF9A-55BD-9B6895553F0D}"/>
              </a:ext>
            </a:extLst>
          </p:cNvPr>
          <p:cNvGrpSpPr>
            <a:grpSpLocks/>
          </p:cNvGrpSpPr>
          <p:nvPr/>
        </p:nvGrpSpPr>
        <p:grpSpPr bwMode="auto">
          <a:xfrm>
            <a:off x="7620001" y="609601"/>
            <a:ext cx="703263" cy="2860675"/>
            <a:chOff x="3840" y="384"/>
            <a:chExt cx="443" cy="1802"/>
          </a:xfrm>
        </p:grpSpPr>
        <p:graphicFrame>
          <p:nvGraphicFramePr>
            <p:cNvPr id="132" name="Object 131">
              <a:extLst>
                <a:ext uri="{FF2B5EF4-FFF2-40B4-BE49-F238E27FC236}">
                  <a16:creationId xmlns:a16="http://schemas.microsoft.com/office/drawing/2014/main" id="{17766E26-9528-4A19-4C99-63443A3B77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384"/>
            <a:ext cx="24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2" imgW="2409825" imgH="2847975" progId="Equation.3">
                    <p:embed/>
                  </p:oleObj>
                </mc:Choice>
                <mc:Fallback>
                  <p:oleObj name="Equation" r:id="rId62" imgW="2409825" imgH="2847975" progId="Equation.3">
                    <p:embed/>
                    <p:pic>
                      <p:nvPicPr>
                        <p:cNvPr id="132" name="Object 131">
                          <a:extLst>
                            <a:ext uri="{FF2B5EF4-FFF2-40B4-BE49-F238E27FC236}">
                              <a16:creationId xmlns:a16="http://schemas.microsoft.com/office/drawing/2014/main" id="{17766E26-9528-4A19-4C99-63443A3B77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84"/>
                          <a:ext cx="24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6957C83-5D65-FD9B-7D65-F74648B19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528"/>
              <a:ext cx="251" cy="1658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4217F82-8EBC-B612-C986-CD7236396F22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135" name="Rectangle 2">
            <a:extLst>
              <a:ext uri="{FF2B5EF4-FFF2-40B4-BE49-F238E27FC236}">
                <a16:creationId xmlns:a16="http://schemas.microsoft.com/office/drawing/2014/main" id="{3FCCB328-8713-22C3-255E-8CA4306A0683}"/>
              </a:ext>
            </a:extLst>
          </p:cNvPr>
          <p:cNvSpPr/>
          <p:nvPr/>
        </p:nvSpPr>
        <p:spPr>
          <a:xfrm>
            <a:off x="178724" y="873753"/>
            <a:ext cx="2917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半波带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8D17388-0830-BB42-69DD-8C516277F9C5}"/>
              </a:ext>
            </a:extLst>
          </p:cNvPr>
          <p:cNvGrpSpPr/>
          <p:nvPr/>
        </p:nvGrpSpPr>
        <p:grpSpPr>
          <a:xfrm>
            <a:off x="994741" y="1356527"/>
            <a:ext cx="1081088" cy="519113"/>
            <a:chOff x="994741" y="1356527"/>
            <a:chExt cx="1081088" cy="519113"/>
          </a:xfrm>
        </p:grpSpPr>
        <p:sp>
          <p:nvSpPr>
            <p:cNvPr id="2" name="Text Box 68">
              <a:extLst>
                <a:ext uri="{FF2B5EF4-FFF2-40B4-BE49-F238E27FC236}">
                  <a16:creationId xmlns:a16="http://schemas.microsoft.com/office/drawing/2014/main" id="{E7666DCC-214E-B2BF-36E6-CF75F1B07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741" y="1356527"/>
              <a:ext cx="8985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缝宽</a:t>
              </a:r>
            </a:p>
          </p:txBody>
        </p:sp>
        <p:graphicFrame>
          <p:nvGraphicFramePr>
            <p:cNvPr id="137" name="Object 42">
              <a:extLst>
                <a:ext uri="{FF2B5EF4-FFF2-40B4-BE49-F238E27FC236}">
                  <a16:creationId xmlns:a16="http://schemas.microsoft.com/office/drawing/2014/main" id="{6B7A6C8A-B6D3-9872-6576-F2E2136568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9129" y="1485900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3" imgW="266400" imgH="279360" progId="Equation.DSMT4">
                    <p:embed/>
                  </p:oleObj>
                </mc:Choice>
                <mc:Fallback>
                  <p:oleObj name="Equation" r:id="rId63" imgW="266400" imgH="279360" progId="Equation.DSMT4">
                    <p:embed/>
                    <p:pic>
                      <p:nvPicPr>
                        <p:cNvPr id="137" name="Object 42">
                          <a:extLst>
                            <a:ext uri="{FF2B5EF4-FFF2-40B4-BE49-F238E27FC236}">
                              <a16:creationId xmlns:a16="http://schemas.microsoft.com/office/drawing/2014/main" id="{6B7A6C8A-B6D3-9872-6576-F2E2136568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129" y="1485900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8F0943B3-E5CF-EB2C-4215-0A69FDCFE8FA}"/>
              </a:ext>
            </a:extLst>
          </p:cNvPr>
          <p:cNvGrpSpPr/>
          <p:nvPr/>
        </p:nvGrpSpPr>
        <p:grpSpPr>
          <a:xfrm>
            <a:off x="1045369" y="4378325"/>
            <a:ext cx="1081088" cy="519113"/>
            <a:chOff x="994741" y="1356527"/>
            <a:chExt cx="1081088" cy="519113"/>
          </a:xfrm>
        </p:grpSpPr>
        <p:sp>
          <p:nvSpPr>
            <p:cNvPr id="140" name="Text Box 68">
              <a:extLst>
                <a:ext uri="{FF2B5EF4-FFF2-40B4-BE49-F238E27FC236}">
                  <a16:creationId xmlns:a16="http://schemas.microsoft.com/office/drawing/2014/main" id="{5CD4E476-FA35-D8E3-CEEF-BB706B73F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741" y="1356527"/>
              <a:ext cx="8985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缝宽</a:t>
              </a:r>
            </a:p>
          </p:txBody>
        </p:sp>
        <p:graphicFrame>
          <p:nvGraphicFramePr>
            <p:cNvPr id="141" name="Object 42">
              <a:extLst>
                <a:ext uri="{FF2B5EF4-FFF2-40B4-BE49-F238E27FC236}">
                  <a16:creationId xmlns:a16="http://schemas.microsoft.com/office/drawing/2014/main" id="{1B33DCF5-A281-8A34-7EAA-E79FB976E7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9129" y="1485900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3" imgW="266400" imgH="279360" progId="Equation.DSMT4">
                    <p:embed/>
                  </p:oleObj>
                </mc:Choice>
                <mc:Fallback>
                  <p:oleObj name="Equation" r:id="rId63" imgW="266400" imgH="279360" progId="Equation.DSMT4">
                    <p:embed/>
                    <p:pic>
                      <p:nvPicPr>
                        <p:cNvPr id="141" name="Object 42">
                          <a:extLst>
                            <a:ext uri="{FF2B5EF4-FFF2-40B4-BE49-F238E27FC236}">
                              <a16:creationId xmlns:a16="http://schemas.microsoft.com/office/drawing/2014/main" id="{1B33DCF5-A281-8A34-7EAA-E79FB976E7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129" y="1485900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E64FD4C-386F-6475-5C2E-E40817CC371C}"/>
              </a:ext>
            </a:extLst>
          </p:cNvPr>
          <p:cNvGrpSpPr/>
          <p:nvPr/>
        </p:nvGrpSpPr>
        <p:grpSpPr>
          <a:xfrm>
            <a:off x="6588321" y="1419081"/>
            <a:ext cx="1465264" cy="448619"/>
            <a:chOff x="6588321" y="1419081"/>
            <a:chExt cx="1465264" cy="448619"/>
          </a:xfrm>
        </p:grpSpPr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E4F7A9EA-9313-5FE2-0E53-762B8F530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321" y="1488302"/>
              <a:ext cx="1343026" cy="3793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6" name="Object 69">
              <a:extLst>
                <a:ext uri="{FF2B5EF4-FFF2-40B4-BE49-F238E27FC236}">
                  <a16:creationId xmlns:a16="http://schemas.microsoft.com/office/drawing/2014/main" id="{5891CCCD-10F7-536B-0174-1812DA0D31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97487" y="1419081"/>
            <a:ext cx="256098" cy="207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5" imgW="152280" imgH="317160" progId="Equation.DSMT4">
                    <p:embed/>
                  </p:oleObj>
                </mc:Choice>
                <mc:Fallback>
                  <p:oleObj name="Equation" r:id="rId65" imgW="152280" imgH="317160" progId="Equation.DSMT4">
                    <p:embed/>
                    <p:pic>
                      <p:nvPicPr>
                        <p:cNvPr id="146" name="Object 69">
                          <a:extLst>
                            <a:ext uri="{FF2B5EF4-FFF2-40B4-BE49-F238E27FC236}">
                              <a16:creationId xmlns:a16="http://schemas.microsoft.com/office/drawing/2014/main" id="{5891CCCD-10F7-536B-0174-1812DA0D31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7487" y="1419081"/>
                          <a:ext cx="256098" cy="207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C088809-5E75-EBD2-CC5A-200342676BD3}"/>
              </a:ext>
            </a:extLst>
          </p:cNvPr>
          <p:cNvGrpSpPr/>
          <p:nvPr/>
        </p:nvGrpSpPr>
        <p:grpSpPr>
          <a:xfrm>
            <a:off x="6581775" y="2020901"/>
            <a:ext cx="1343026" cy="530572"/>
            <a:chOff x="6581775" y="2020901"/>
            <a:chExt cx="1343026" cy="530572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954A9CA7-E9DF-FD28-4D9C-94B73E97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775" y="2172075"/>
              <a:ext cx="1343026" cy="3793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7" name="Object 69">
              <a:extLst>
                <a:ext uri="{FF2B5EF4-FFF2-40B4-BE49-F238E27FC236}">
                  <a16:creationId xmlns:a16="http://schemas.microsoft.com/office/drawing/2014/main" id="{5E9EFF64-215D-1AFF-B310-2C7008C5D9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98832" y="2020901"/>
            <a:ext cx="187167" cy="272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7" imgW="203040" imgH="393480" progId="Equation.DSMT4">
                    <p:embed/>
                  </p:oleObj>
                </mc:Choice>
                <mc:Fallback>
                  <p:oleObj name="Equation" r:id="rId67" imgW="203040" imgH="393480" progId="Equation.DSMT4">
                    <p:embed/>
                    <p:pic>
                      <p:nvPicPr>
                        <p:cNvPr id="147" name="Object 69">
                          <a:extLst>
                            <a:ext uri="{FF2B5EF4-FFF2-40B4-BE49-F238E27FC236}">
                              <a16:creationId xmlns:a16="http://schemas.microsoft.com/office/drawing/2014/main" id="{5E9EFF64-215D-1AFF-B310-2C7008C5D9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8832" y="2020901"/>
                          <a:ext cx="187167" cy="2725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F67BA710-3BD6-7894-54BC-F4B278F51B13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8275639" y="1488540"/>
            <a:ext cx="1551699" cy="27379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7AC8601-550E-B283-FE52-C05F1C931742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8343055" y="1762333"/>
            <a:ext cx="1484283" cy="3551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00B0ACF2-A9FA-DB82-429C-AC409CF50F0D}"/>
              </a:ext>
            </a:extLst>
          </p:cNvPr>
          <p:cNvGrpSpPr/>
          <p:nvPr/>
        </p:nvGrpSpPr>
        <p:grpSpPr>
          <a:xfrm>
            <a:off x="6633888" y="1711649"/>
            <a:ext cx="1455762" cy="384807"/>
            <a:chOff x="6588321" y="1482893"/>
            <a:chExt cx="1455762" cy="384807"/>
          </a:xfrm>
        </p:grpSpPr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F988F494-B275-8AE2-BB6F-637087338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321" y="1488302"/>
              <a:ext cx="1343026" cy="3793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0" name="Object 69">
              <a:extLst>
                <a:ext uri="{FF2B5EF4-FFF2-40B4-BE49-F238E27FC236}">
                  <a16:creationId xmlns:a16="http://schemas.microsoft.com/office/drawing/2014/main" id="{2782666E-9C4A-9FF7-470C-7D13924769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9116" y="1482893"/>
            <a:ext cx="354967" cy="191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9" imgW="228600" imgH="317160" progId="Equation.DSMT4">
                    <p:embed/>
                  </p:oleObj>
                </mc:Choice>
                <mc:Fallback>
                  <p:oleObj name="Equation" r:id="rId69" imgW="228600" imgH="317160" progId="Equation.DSMT4">
                    <p:embed/>
                    <p:pic>
                      <p:nvPicPr>
                        <p:cNvPr id="160" name="Object 69">
                          <a:extLst>
                            <a:ext uri="{FF2B5EF4-FFF2-40B4-BE49-F238E27FC236}">
                              <a16:creationId xmlns:a16="http://schemas.microsoft.com/office/drawing/2014/main" id="{2782666E-9C4A-9FF7-470C-7D13924769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9116" y="1482893"/>
                          <a:ext cx="354967" cy="191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60D2A5F-D95C-F9CC-B2DA-B03E5351C97A}"/>
              </a:ext>
            </a:extLst>
          </p:cNvPr>
          <p:cNvGrpSpPr/>
          <p:nvPr/>
        </p:nvGrpSpPr>
        <p:grpSpPr>
          <a:xfrm>
            <a:off x="6618288" y="2318993"/>
            <a:ext cx="1343026" cy="476957"/>
            <a:chOff x="6581775" y="2074516"/>
            <a:chExt cx="1343026" cy="476957"/>
          </a:xfrm>
        </p:grpSpPr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2251C777-0D38-6083-0AAE-02314FA68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775" y="2172075"/>
              <a:ext cx="1343026" cy="3793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3" name="Object 69">
              <a:extLst>
                <a:ext uri="{FF2B5EF4-FFF2-40B4-BE49-F238E27FC236}">
                  <a16:creationId xmlns:a16="http://schemas.microsoft.com/office/drawing/2014/main" id="{B6EE55D7-7AB1-D233-5E91-60FC18C008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45926" y="2074516"/>
            <a:ext cx="222571" cy="247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1" imgW="266400" imgH="393480" progId="Equation.DSMT4">
                    <p:embed/>
                  </p:oleObj>
                </mc:Choice>
                <mc:Fallback>
                  <p:oleObj name="Equation" r:id="rId71" imgW="266400" imgH="393480" progId="Equation.DSMT4">
                    <p:embed/>
                    <p:pic>
                      <p:nvPicPr>
                        <p:cNvPr id="163" name="Object 69">
                          <a:extLst>
                            <a:ext uri="{FF2B5EF4-FFF2-40B4-BE49-F238E27FC236}">
                              <a16:creationId xmlns:a16="http://schemas.microsoft.com/office/drawing/2014/main" id="{B6EE55D7-7AB1-D233-5E91-60FC18C008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5926" y="2074516"/>
                          <a:ext cx="222571" cy="247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3C646F92-7463-A123-4A09-FD409516B858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8343055" y="1697299"/>
            <a:ext cx="1484283" cy="650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1B1F47F-3F09-C5DA-AC55-2551563FBC1A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8338320" y="1762333"/>
            <a:ext cx="1489018" cy="57983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DA5BCAD5-2919-D724-0D38-A9F921F62B2C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0" y="0"/>
            <a:ext cx="12192000" cy="6243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357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E0C0B9-A7FA-FC93-C8DD-FB6706F1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383"/>
            <a:ext cx="11923415" cy="2063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1A5FD8-2DED-5C76-7A1C-725EB2DB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1" y="85064"/>
            <a:ext cx="7605263" cy="3821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2AC3F2-2645-44BB-30A2-3DCBC909C492}"/>
              </a:ext>
            </a:extLst>
          </p:cNvPr>
          <p:cNvSpPr txBox="1"/>
          <p:nvPr/>
        </p:nvSpPr>
        <p:spPr>
          <a:xfrm>
            <a:off x="75022" y="3009335"/>
            <a:ext cx="11712591" cy="83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1-4. </a:t>
            </a:r>
            <a:r>
              <a:rPr lang="zh-CN" altLang="en-US" dirty="0"/>
              <a:t>质点沿半径为</a:t>
            </a:r>
            <a:r>
              <a:rPr lang="en-US" altLang="zh-CN" dirty="0"/>
              <a:t>R</a:t>
            </a:r>
            <a:r>
              <a:rPr lang="zh-CN" altLang="en-US" dirty="0"/>
              <a:t>的圆周作匀速率运动</a:t>
            </a:r>
            <a:r>
              <a:rPr lang="en-US" altLang="zh-CN" dirty="0"/>
              <a:t>,</a:t>
            </a:r>
            <a:r>
              <a:rPr lang="zh-CN" altLang="en-US" dirty="0"/>
              <a:t>每</a:t>
            </a:r>
            <a:r>
              <a:rPr lang="en-US" altLang="zh-CN" dirty="0"/>
              <a:t>T</a:t>
            </a:r>
            <a:r>
              <a:rPr lang="zh-CN" altLang="en-US" dirty="0"/>
              <a:t>秒转一圈</a:t>
            </a:r>
            <a:r>
              <a:rPr lang="en-US" altLang="zh-CN" dirty="0"/>
              <a:t>. </a:t>
            </a:r>
            <a:r>
              <a:rPr lang="zh-CN" altLang="en-US" dirty="0"/>
              <a:t>在</a:t>
            </a:r>
            <a:r>
              <a:rPr lang="en-US" altLang="zh-CN" dirty="0"/>
              <a:t>2T</a:t>
            </a:r>
            <a:r>
              <a:rPr lang="zh-CN" altLang="en-US" dirty="0"/>
              <a:t>时间间隔中</a:t>
            </a:r>
            <a:r>
              <a:rPr lang="en-US" altLang="zh-CN" dirty="0"/>
              <a:t>, </a:t>
            </a:r>
            <a:r>
              <a:rPr lang="zh-CN" altLang="en-US" dirty="0"/>
              <a:t>其平均速度大小与平均速率大小分别为</a:t>
            </a:r>
            <a:r>
              <a:rPr lang="en-US" altLang="zh-CN" dirty="0"/>
              <a:t>(    )</a:t>
            </a:r>
            <a:endParaRPr lang="zh-CN" altLang="en-US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        A.2πR</a:t>
            </a:r>
            <a:r>
              <a:rPr lang="zh-CN" altLang="en-US" dirty="0"/>
              <a:t>／</a:t>
            </a:r>
            <a:r>
              <a:rPr lang="en-US" altLang="zh-CN" dirty="0"/>
              <a:t>T  </a:t>
            </a:r>
            <a:r>
              <a:rPr lang="zh-CN" altLang="en-US" dirty="0"/>
              <a:t>，</a:t>
            </a:r>
            <a:r>
              <a:rPr lang="en-US" altLang="zh-CN" dirty="0"/>
              <a:t>   2πR</a:t>
            </a:r>
            <a:r>
              <a:rPr lang="zh-CN" altLang="en-US" dirty="0"/>
              <a:t>／</a:t>
            </a:r>
            <a:r>
              <a:rPr lang="en-US" altLang="zh-CN" dirty="0"/>
              <a:t>T           B . 2πR</a:t>
            </a:r>
            <a:r>
              <a:rPr lang="zh-CN" altLang="en-US" dirty="0"/>
              <a:t>／</a:t>
            </a:r>
            <a:r>
              <a:rPr lang="en-US" altLang="zh-CN" dirty="0"/>
              <a:t>T </a:t>
            </a:r>
            <a:r>
              <a:rPr lang="zh-CN" altLang="en-US" dirty="0"/>
              <a:t>，</a:t>
            </a:r>
            <a:r>
              <a:rPr lang="en-US" altLang="zh-CN" dirty="0"/>
              <a:t>0           C.   0 ,  2πR</a:t>
            </a:r>
            <a:r>
              <a:rPr lang="zh-CN" altLang="en-US" dirty="0"/>
              <a:t>／</a:t>
            </a:r>
            <a:r>
              <a:rPr lang="en-US" altLang="zh-CN" dirty="0"/>
              <a:t>T       D.    0</a:t>
            </a:r>
            <a:r>
              <a:rPr lang="zh-CN" altLang="en-US" dirty="0"/>
              <a:t>，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32E4F9-C269-DFFA-EA19-70D61F2FEF1B}"/>
              </a:ext>
            </a:extLst>
          </p:cNvPr>
          <p:cNvSpPr txBox="1"/>
          <p:nvPr/>
        </p:nvSpPr>
        <p:spPr>
          <a:xfrm>
            <a:off x="11332018" y="2905780"/>
            <a:ext cx="208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543352-B2FC-B211-FD08-DA9EEB5D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4038164"/>
            <a:ext cx="9680387" cy="134086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552F8A-3813-0DDF-E01B-68B25C998AAF}"/>
              </a:ext>
            </a:extLst>
          </p:cNvPr>
          <p:cNvSpPr txBox="1"/>
          <p:nvPr/>
        </p:nvSpPr>
        <p:spPr>
          <a:xfrm>
            <a:off x="3443528" y="479661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4m/s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C535F-90C2-84F0-B338-DDCE5735F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18" y="786966"/>
            <a:ext cx="11190476" cy="1428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A905B9-58C9-03ED-265B-28613727E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19" y="2215535"/>
            <a:ext cx="11704762" cy="13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531E02-BDB0-1C25-2F59-624C7D7E64CC}"/>
              </a:ext>
            </a:extLst>
          </p:cNvPr>
          <p:cNvSpPr txBox="1"/>
          <p:nvPr/>
        </p:nvSpPr>
        <p:spPr>
          <a:xfrm>
            <a:off x="9983456" y="1208863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5298D6-FF01-E30F-3F3B-F67F797A8A6E}"/>
              </a:ext>
            </a:extLst>
          </p:cNvPr>
          <p:cNvSpPr txBox="1"/>
          <p:nvPr/>
        </p:nvSpPr>
        <p:spPr>
          <a:xfrm>
            <a:off x="9859099" y="246483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第一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6FC446-45B0-DD0E-25CF-4B0BAF169E3F}"/>
              </a:ext>
            </a:extLst>
          </p:cNvPr>
          <p:cNvSpPr txBox="1"/>
          <p:nvPr/>
        </p:nvSpPr>
        <p:spPr>
          <a:xfrm>
            <a:off x="603124" y="293552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D8878C-1EE0-687D-8755-3F59FCF472EA}"/>
              </a:ext>
            </a:extLst>
          </p:cNvPr>
          <p:cNvSpPr txBox="1"/>
          <p:nvPr/>
        </p:nvSpPr>
        <p:spPr>
          <a:xfrm>
            <a:off x="1495289" y="246483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AD2DF7-2BCF-5EE5-F953-F4EB740F3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353" y="3750880"/>
            <a:ext cx="12359187" cy="2872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C18983-C5D9-C669-39EB-646E9B59D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243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81935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F03A2A-15ED-DD4D-5E86-9D33A17A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0" y="2207291"/>
            <a:ext cx="10201157" cy="233942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CE7AFF-2258-C2DF-F5C9-B0A4E41B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74" y="1308735"/>
            <a:ext cx="8552744" cy="58222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14D734-4908-FFD2-996C-D7A49AC505C1}"/>
              </a:ext>
            </a:extLst>
          </p:cNvPr>
          <p:cNvSpPr txBox="1"/>
          <p:nvPr/>
        </p:nvSpPr>
        <p:spPr>
          <a:xfrm>
            <a:off x="8367649" y="1278131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B4C540-3D30-9931-A747-2A8637BDE875}"/>
              </a:ext>
            </a:extLst>
          </p:cNvPr>
          <p:cNvSpPr txBox="1"/>
          <p:nvPr/>
        </p:nvSpPr>
        <p:spPr>
          <a:xfrm>
            <a:off x="5246146" y="3084614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4B196-8941-7B5D-D546-D21C9DD0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43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45643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CD1A45-6194-D6BB-45C1-5FD3EC75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65840" y="4395808"/>
            <a:ext cx="4178065" cy="1584526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B2F340A-D95B-A788-578B-35CAF7D200E6}"/>
              </a:ext>
            </a:extLst>
          </p:cNvPr>
          <p:cNvSpPr/>
          <p:nvPr/>
        </p:nvSpPr>
        <p:spPr>
          <a:xfrm>
            <a:off x="2038034" y="1249975"/>
            <a:ext cx="4923443" cy="2328566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C8E6B04-E690-EE44-4CFF-626F4935B3C7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5" name="Rectangle 2">
            <a:extLst>
              <a:ext uri="{FF2B5EF4-FFF2-40B4-BE49-F238E27FC236}">
                <a16:creationId xmlns:a16="http://schemas.microsoft.com/office/drawing/2014/main" id="{C2B67773-1893-7266-2EDB-F02F6424C589}"/>
              </a:ext>
            </a:extLst>
          </p:cNvPr>
          <p:cNvSpPr/>
          <p:nvPr/>
        </p:nvSpPr>
        <p:spPr>
          <a:xfrm>
            <a:off x="297981" y="6291123"/>
            <a:ext cx="387063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单缝衍射明暗条纹条件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 Box 61">
            <a:extLst>
              <a:ext uri="{FF2B5EF4-FFF2-40B4-BE49-F238E27FC236}">
                <a16:creationId xmlns:a16="http://schemas.microsoft.com/office/drawing/2014/main" id="{1CA7DA55-49CC-CD79-F184-85CCCEDF4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537" y="788548"/>
            <a:ext cx="58877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平行光垂直入射时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单缝衍射明暗条纹条件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D210017-718B-FE2E-C6C6-BFE497BB7403}"/>
              </a:ext>
            </a:extLst>
          </p:cNvPr>
          <p:cNvGrpSpPr/>
          <p:nvPr/>
        </p:nvGrpSpPr>
        <p:grpSpPr>
          <a:xfrm>
            <a:off x="2118993" y="1277295"/>
            <a:ext cx="5909875" cy="2309516"/>
            <a:chOff x="2965941" y="934634"/>
            <a:chExt cx="5909875" cy="2309516"/>
          </a:xfrm>
        </p:grpSpPr>
        <p:grpSp>
          <p:nvGrpSpPr>
            <p:cNvPr id="38" name="Group 1150">
              <a:extLst>
                <a:ext uri="{FF2B5EF4-FFF2-40B4-BE49-F238E27FC236}">
                  <a16:creationId xmlns:a16="http://schemas.microsoft.com/office/drawing/2014/main" id="{89F5DB97-5297-B1EE-62AE-E655961D5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5941" y="1129599"/>
              <a:ext cx="4867275" cy="2114551"/>
              <a:chOff x="577" y="589"/>
              <a:chExt cx="3066" cy="1332"/>
            </a:xfrm>
          </p:grpSpPr>
          <p:graphicFrame>
            <p:nvGraphicFramePr>
              <p:cNvPr id="39" name="Object 1133">
                <a:extLst>
                  <a:ext uri="{FF2B5EF4-FFF2-40B4-BE49-F238E27FC236}">
                    <a16:creationId xmlns:a16="http://schemas.microsoft.com/office/drawing/2014/main" id="{458C848D-2AF4-6CF1-0BA4-BD07FA95F5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0" y="794"/>
              <a:ext cx="2104" cy="5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3340080" imgH="888840" progId="Equation.DSMT4">
                      <p:embed/>
                    </p:oleObj>
                  </mc:Choice>
                  <mc:Fallback>
                    <p:oleObj name="Equation" r:id="rId4" imgW="3340080" imgH="888840" progId="Equation.DSMT4">
                      <p:embed/>
                      <p:pic>
                        <p:nvPicPr>
                          <p:cNvPr id="39" name="Object 1133">
                            <a:extLst>
                              <a:ext uri="{FF2B5EF4-FFF2-40B4-BE49-F238E27FC236}">
                                <a16:creationId xmlns:a16="http://schemas.microsoft.com/office/drawing/2014/main" id="{458C848D-2AF4-6CF1-0BA4-BD07FA95F5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0" y="794"/>
                            <a:ext cx="2104" cy="5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" name="Text Box 1134">
                <a:extLst>
                  <a:ext uri="{FF2B5EF4-FFF2-40B4-BE49-F238E27FC236}">
                    <a16:creationId xmlns:a16="http://schemas.microsoft.com/office/drawing/2014/main" id="{7B4C0F53-9F69-0678-8C0C-191E9A9F6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6" y="904"/>
                <a:ext cx="947" cy="2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（暗纹）</a:t>
                </a:r>
              </a:p>
            </p:txBody>
          </p:sp>
          <p:graphicFrame>
            <p:nvGraphicFramePr>
              <p:cNvPr id="41" name="Object 1135">
                <a:extLst>
                  <a:ext uri="{FF2B5EF4-FFF2-40B4-BE49-F238E27FC236}">
                    <a16:creationId xmlns:a16="http://schemas.microsoft.com/office/drawing/2014/main" id="{D7BD032A-5F4C-1A56-2598-3A52326A7F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7" y="1361"/>
              <a:ext cx="1928" cy="5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3060360" imgH="888840" progId="Equation.DSMT4">
                      <p:embed/>
                    </p:oleObj>
                  </mc:Choice>
                  <mc:Fallback>
                    <p:oleObj name="Equation" r:id="rId6" imgW="3060360" imgH="888840" progId="Equation.DSMT4">
                      <p:embed/>
                      <p:pic>
                        <p:nvPicPr>
                          <p:cNvPr id="41" name="Object 1135">
                            <a:extLst>
                              <a:ext uri="{FF2B5EF4-FFF2-40B4-BE49-F238E27FC236}">
                                <a16:creationId xmlns:a16="http://schemas.microsoft.com/office/drawing/2014/main" id="{D7BD032A-5F4C-1A56-2598-3A52326A7F8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7" y="1361"/>
                            <a:ext cx="1928" cy="5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Text Box 1136">
                <a:extLst>
                  <a:ext uri="{FF2B5EF4-FFF2-40B4-BE49-F238E27FC236}">
                    <a16:creationId xmlns:a16="http://schemas.microsoft.com/office/drawing/2014/main" id="{52AB0F0D-D06D-7987-FDFE-C6B8AD162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8" y="1491"/>
                <a:ext cx="1038" cy="2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（明纹）</a:t>
                </a:r>
              </a:p>
            </p:txBody>
          </p:sp>
          <p:sp>
            <p:nvSpPr>
              <p:cNvPr id="43" name="AutoShape 1137">
                <a:extLst>
                  <a:ext uri="{FF2B5EF4-FFF2-40B4-BE49-F238E27FC236}">
                    <a16:creationId xmlns:a16="http://schemas.microsoft.com/office/drawing/2014/main" id="{D4098AA7-F66C-DD62-F3E5-008F2A729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" y="589"/>
                <a:ext cx="192" cy="1190"/>
              </a:xfrm>
              <a:prstGeom prst="leftBrace">
                <a:avLst>
                  <a:gd name="adj1" fmla="val 29167"/>
                  <a:gd name="adj2" fmla="val 50000"/>
                </a:avLst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8" name="Group 209">
              <a:extLst>
                <a:ext uri="{FF2B5EF4-FFF2-40B4-BE49-F238E27FC236}">
                  <a16:creationId xmlns:a16="http://schemas.microsoft.com/office/drawing/2014/main" id="{8200860D-9493-3D81-E2E5-471B4B2125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341" y="934634"/>
              <a:ext cx="5578475" cy="469900"/>
              <a:chOff x="476" y="2139"/>
              <a:chExt cx="3514" cy="296"/>
            </a:xfrm>
          </p:grpSpPr>
          <p:graphicFrame>
            <p:nvGraphicFramePr>
              <p:cNvPr id="49" name="Object 206">
                <a:extLst>
                  <a:ext uri="{FF2B5EF4-FFF2-40B4-BE49-F238E27FC236}">
                    <a16:creationId xmlns:a16="http://schemas.microsoft.com/office/drawing/2014/main" id="{95679581-B440-CDA3-31B9-570C3F2B8F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6" y="2171"/>
              <a:ext cx="984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562040" imgH="419040" progId="Equation.DSMT4">
                      <p:embed/>
                    </p:oleObj>
                  </mc:Choice>
                  <mc:Fallback>
                    <p:oleObj name="Equation" r:id="rId8" imgW="1562040" imgH="419040" progId="Equation.DSMT4">
                      <p:embed/>
                      <p:pic>
                        <p:nvPicPr>
                          <p:cNvPr id="49" name="Object 206">
                            <a:extLst>
                              <a:ext uri="{FF2B5EF4-FFF2-40B4-BE49-F238E27FC236}">
                                <a16:creationId xmlns:a16="http://schemas.microsoft.com/office/drawing/2014/main" id="{95679581-B440-CDA3-31B9-570C3F2B8F3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6" y="2171"/>
                            <a:ext cx="984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Text Box 208">
                <a:extLst>
                  <a:ext uri="{FF2B5EF4-FFF2-40B4-BE49-F238E27FC236}">
                    <a16:creationId xmlns:a16="http://schemas.microsoft.com/office/drawing/2014/main" id="{E72ED690-6243-0904-A316-9271C8A901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2" y="2139"/>
                <a:ext cx="196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中央明纹中心</a:t>
                </a:r>
              </a:p>
            </p:txBody>
          </p:sp>
        </p:grpSp>
      </p:grpSp>
      <p:grpSp>
        <p:nvGrpSpPr>
          <p:cNvPr id="54" name="Group 377">
            <a:extLst>
              <a:ext uri="{FF2B5EF4-FFF2-40B4-BE49-F238E27FC236}">
                <a16:creationId xmlns:a16="http://schemas.microsoft.com/office/drawing/2014/main" id="{581F490A-6C58-3F17-2307-AC215D83E198}"/>
              </a:ext>
            </a:extLst>
          </p:cNvPr>
          <p:cNvGrpSpPr>
            <a:grpSpLocks/>
          </p:cNvGrpSpPr>
          <p:nvPr/>
        </p:nvGrpSpPr>
        <p:grpSpPr bwMode="auto">
          <a:xfrm>
            <a:off x="2038034" y="3662779"/>
            <a:ext cx="7010400" cy="2206625"/>
            <a:chOff x="643" y="386"/>
            <a:chExt cx="4416" cy="1390"/>
          </a:xfrm>
        </p:grpSpPr>
        <p:sp>
          <p:nvSpPr>
            <p:cNvPr id="56" name="Line 273">
              <a:extLst>
                <a:ext uri="{FF2B5EF4-FFF2-40B4-BE49-F238E27FC236}">
                  <a16:creationId xmlns:a16="http://schemas.microsoft.com/office/drawing/2014/main" id="{B925E10F-7B30-ACD6-F5A3-F29D3F02F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" y="1199"/>
              <a:ext cx="430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pSp>
          <p:nvGrpSpPr>
            <p:cNvPr id="57" name="Group 274">
              <a:extLst>
                <a:ext uri="{FF2B5EF4-FFF2-40B4-BE49-F238E27FC236}">
                  <a16:creationId xmlns:a16="http://schemas.microsoft.com/office/drawing/2014/main" id="{ECD2E6D0-D3CE-F849-FAAE-EDB757633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1" y="846"/>
              <a:ext cx="1050" cy="162"/>
              <a:chOff x="2064" y="3150"/>
              <a:chExt cx="1050" cy="162"/>
            </a:xfrm>
          </p:grpSpPr>
          <p:sp>
            <p:nvSpPr>
              <p:cNvPr id="97" name="Freeform 275">
                <a:extLst>
                  <a:ext uri="{FF2B5EF4-FFF2-40B4-BE49-F238E27FC236}">
                    <a16:creationId xmlns:a16="http://schemas.microsoft.com/office/drawing/2014/main" id="{AD1EB7BB-CB94-ABD5-CA26-98412F598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>
                  <a:gd name="T0" fmla="*/ 1044 w 1050"/>
                  <a:gd name="T1" fmla="*/ 0 h 162"/>
                  <a:gd name="T2" fmla="*/ 0 w 1050"/>
                  <a:gd name="T3" fmla="*/ 162 h 162"/>
                  <a:gd name="T4" fmla="*/ 1050 w 1050"/>
                  <a:gd name="T5" fmla="*/ 162 h 162"/>
                  <a:gd name="T6" fmla="*/ 1044 w 1050"/>
                  <a:gd name="T7" fmla="*/ 0 h 1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Line 276">
                <a:extLst>
                  <a:ext uri="{FF2B5EF4-FFF2-40B4-BE49-F238E27FC236}">
                    <a16:creationId xmlns:a16="http://schemas.microsoft.com/office/drawing/2014/main" id="{84EE82E0-0122-8480-74A1-95DF09525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Group 277">
              <a:extLst>
                <a:ext uri="{FF2B5EF4-FFF2-40B4-BE49-F238E27FC236}">
                  <a16:creationId xmlns:a16="http://schemas.microsoft.com/office/drawing/2014/main" id="{CAB03CDC-ADFC-E543-CE99-D61A4A7B9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1038"/>
              <a:ext cx="1050" cy="162"/>
              <a:chOff x="2064" y="3150"/>
              <a:chExt cx="1050" cy="162"/>
            </a:xfrm>
          </p:grpSpPr>
          <p:sp>
            <p:nvSpPr>
              <p:cNvPr id="95" name="Freeform 278">
                <a:extLst>
                  <a:ext uri="{FF2B5EF4-FFF2-40B4-BE49-F238E27FC236}">
                    <a16:creationId xmlns:a16="http://schemas.microsoft.com/office/drawing/2014/main" id="{41303CA4-34E8-A342-1F99-3D15A43E3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>
                  <a:gd name="T0" fmla="*/ 1044 w 1050"/>
                  <a:gd name="T1" fmla="*/ 0 h 162"/>
                  <a:gd name="T2" fmla="*/ 0 w 1050"/>
                  <a:gd name="T3" fmla="*/ 162 h 162"/>
                  <a:gd name="T4" fmla="*/ 1050 w 1050"/>
                  <a:gd name="T5" fmla="*/ 162 h 162"/>
                  <a:gd name="T6" fmla="*/ 1044 w 1050"/>
                  <a:gd name="T7" fmla="*/ 0 h 1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Line 279">
                <a:extLst>
                  <a:ext uri="{FF2B5EF4-FFF2-40B4-BE49-F238E27FC236}">
                    <a16:creationId xmlns:a16="http://schemas.microsoft.com/office/drawing/2014/main" id="{8D17F87D-715B-DFEF-F8A4-D23BD2703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9" name="Rectangle 280">
              <a:extLst>
                <a:ext uri="{FF2B5EF4-FFF2-40B4-BE49-F238E27FC236}">
                  <a16:creationId xmlns:a16="http://schemas.microsoft.com/office/drawing/2014/main" id="{EE0CFEE9-AAFD-4362-8B20-CAA6A252E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67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Rectangle 281">
              <a:extLst>
                <a:ext uri="{FF2B5EF4-FFF2-40B4-BE49-F238E27FC236}">
                  <a16:creationId xmlns:a16="http://schemas.microsoft.com/office/drawing/2014/main" id="{A78118C7-BFA9-F860-E477-215FE7A60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39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282">
              <a:extLst>
                <a:ext uri="{FF2B5EF4-FFF2-40B4-BE49-F238E27FC236}">
                  <a16:creationId xmlns:a16="http://schemas.microsoft.com/office/drawing/2014/main" id="{77A75EA3-A287-3F07-1627-B1613D053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008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2" name="Line 283">
              <a:extLst>
                <a:ext uri="{FF2B5EF4-FFF2-40B4-BE49-F238E27FC236}">
                  <a16:creationId xmlns:a16="http://schemas.microsoft.com/office/drawing/2014/main" id="{0BCF790F-D073-FF63-B172-629C030F1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104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3" name="Line 284">
              <a:extLst>
                <a:ext uri="{FF2B5EF4-FFF2-40B4-BE49-F238E27FC236}">
                  <a16:creationId xmlns:a16="http://schemas.microsoft.com/office/drawing/2014/main" id="{CF067923-3611-D907-7A48-F20908EB7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5" y="1200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4" name="Line 285">
              <a:extLst>
                <a:ext uri="{FF2B5EF4-FFF2-40B4-BE49-F238E27FC236}">
                  <a16:creationId xmlns:a16="http://schemas.microsoft.com/office/drawing/2014/main" id="{70127AC4-BAAE-50B9-283B-67D4A9EB40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296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5" name="Line 286">
              <a:extLst>
                <a:ext uri="{FF2B5EF4-FFF2-40B4-BE49-F238E27FC236}">
                  <a16:creationId xmlns:a16="http://schemas.microsoft.com/office/drawing/2014/main" id="{A5BACDBA-125F-E1F8-9C0D-2D62CE1A9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392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6" name="Line 287">
              <a:extLst>
                <a:ext uri="{FF2B5EF4-FFF2-40B4-BE49-F238E27FC236}">
                  <a16:creationId xmlns:a16="http://schemas.microsoft.com/office/drawing/2014/main" id="{C2399C99-4479-E0B6-DD75-167C79815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816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7" name="Line 288">
              <a:extLst>
                <a:ext uri="{FF2B5EF4-FFF2-40B4-BE49-F238E27FC236}">
                  <a16:creationId xmlns:a16="http://schemas.microsoft.com/office/drawing/2014/main" id="{6EBD5C00-B37A-2EA0-D4F5-0376E1964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912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8" name="Line 289">
              <a:extLst>
                <a:ext uri="{FF2B5EF4-FFF2-40B4-BE49-F238E27FC236}">
                  <a16:creationId xmlns:a16="http://schemas.microsoft.com/office/drawing/2014/main" id="{FB344161-8EA0-4495-06E1-4690BF8BD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008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9" name="Line 290">
              <a:extLst>
                <a:ext uri="{FF2B5EF4-FFF2-40B4-BE49-F238E27FC236}">
                  <a16:creationId xmlns:a16="http://schemas.microsoft.com/office/drawing/2014/main" id="{44AE1888-214D-470E-14F8-6826AC9F3E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104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0" name="Line 291">
              <a:extLst>
                <a:ext uri="{FF2B5EF4-FFF2-40B4-BE49-F238E27FC236}">
                  <a16:creationId xmlns:a16="http://schemas.microsoft.com/office/drawing/2014/main" id="{DE2972A8-ADA3-80C9-6062-C5390A8CBF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008"/>
              <a:ext cx="2496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1" name="Rectangle 292">
              <a:extLst>
                <a:ext uri="{FF2B5EF4-FFF2-40B4-BE49-F238E27FC236}">
                  <a16:creationId xmlns:a16="http://schemas.microsoft.com/office/drawing/2014/main" id="{C812BBA8-E39B-46F5-7FFE-34332A016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624"/>
              <a:ext cx="48" cy="1152"/>
            </a:xfrm>
            <a:prstGeom prst="rect">
              <a:avLst/>
            </a:prstGeom>
            <a:gradFill rotWithShape="0">
              <a:gsLst>
                <a:gs pos="0">
                  <a:srgbClr val="FFFFFF">
                    <a:gamma/>
                    <a:shade val="0"/>
                    <a:invGamma/>
                  </a:srgbClr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2" name="Line 293">
              <a:extLst>
                <a:ext uri="{FF2B5EF4-FFF2-40B4-BE49-F238E27FC236}">
                  <a16:creationId xmlns:a16="http://schemas.microsoft.com/office/drawing/2014/main" id="{A33AC0D8-A13B-0B0C-F713-E06E5DE68B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1" y="1008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3" name="Line 294">
              <a:extLst>
                <a:ext uri="{FF2B5EF4-FFF2-40B4-BE49-F238E27FC236}">
                  <a16:creationId xmlns:a16="http://schemas.microsoft.com/office/drawing/2014/main" id="{4A099A7D-4485-2706-014E-D05885F1C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008"/>
              <a:ext cx="12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4" name="Line 295">
              <a:extLst>
                <a:ext uri="{FF2B5EF4-FFF2-40B4-BE49-F238E27FC236}">
                  <a16:creationId xmlns:a16="http://schemas.microsoft.com/office/drawing/2014/main" id="{C3461DD1-D7AA-41AD-47A2-287F091CC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912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5" name="Line 296">
              <a:extLst>
                <a:ext uri="{FF2B5EF4-FFF2-40B4-BE49-F238E27FC236}">
                  <a16:creationId xmlns:a16="http://schemas.microsoft.com/office/drawing/2014/main" id="{C5A4B06B-2E14-ACA8-929B-E4611EBC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816"/>
              <a:ext cx="1296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6" name="Line 297">
              <a:extLst>
                <a:ext uri="{FF2B5EF4-FFF2-40B4-BE49-F238E27FC236}">
                  <a16:creationId xmlns:a16="http://schemas.microsoft.com/office/drawing/2014/main" id="{9B35D623-AA3F-456B-C019-F4B56E763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008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7" name="Line 298">
              <a:extLst>
                <a:ext uri="{FF2B5EF4-FFF2-40B4-BE49-F238E27FC236}">
                  <a16:creationId xmlns:a16="http://schemas.microsoft.com/office/drawing/2014/main" id="{F2846DBE-F8A5-1864-E1BF-08CD5766E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67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8" name="Line 299">
              <a:extLst>
                <a:ext uri="{FF2B5EF4-FFF2-40B4-BE49-F238E27FC236}">
                  <a16:creationId xmlns:a16="http://schemas.microsoft.com/office/drawing/2014/main" id="{6F9A6C28-79A8-5C88-3190-42D72711A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104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9" name="Line 300">
              <a:extLst>
                <a:ext uri="{FF2B5EF4-FFF2-40B4-BE49-F238E27FC236}">
                  <a16:creationId xmlns:a16="http://schemas.microsoft.com/office/drawing/2014/main" id="{298BBB73-8BDF-74A2-580B-DAD68490F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0" name="Line 301">
              <a:extLst>
                <a:ext uri="{FF2B5EF4-FFF2-40B4-BE49-F238E27FC236}">
                  <a16:creationId xmlns:a16="http://schemas.microsoft.com/office/drawing/2014/main" id="{3EE6F54C-A4B1-50EF-1BFF-1F89937E1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1" name="Object 302">
              <a:extLst>
                <a:ext uri="{FF2B5EF4-FFF2-40B4-BE49-F238E27FC236}">
                  <a16:creationId xmlns:a16="http://schemas.microsoft.com/office/drawing/2014/main" id="{17707519-886E-0D2B-C43F-8CE4AFB12F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9" y="576"/>
            <a:ext cx="31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076575" imgH="3733800" progId="Equation.3">
                    <p:embed/>
                  </p:oleObj>
                </mc:Choice>
                <mc:Fallback>
                  <p:oleObj name="Equation" r:id="rId10" imgW="3076575" imgH="3733800" progId="Equation.3">
                    <p:embed/>
                    <p:pic>
                      <p:nvPicPr>
                        <p:cNvPr id="81" name="Object 302">
                          <a:extLst>
                            <a:ext uri="{FF2B5EF4-FFF2-40B4-BE49-F238E27FC236}">
                              <a16:creationId xmlns:a16="http://schemas.microsoft.com/office/drawing/2014/main" id="{17707519-886E-0D2B-C43F-8CE4AFB12F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9" y="576"/>
                          <a:ext cx="31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303">
              <a:extLst>
                <a:ext uri="{FF2B5EF4-FFF2-40B4-BE49-F238E27FC236}">
                  <a16:creationId xmlns:a16="http://schemas.microsoft.com/office/drawing/2014/main" id="{3AC25967-FEA6-55B0-58F0-A5C1FF0094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86"/>
            <a:ext cx="336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295650" imgH="3733800" progId="Equation.3">
                    <p:embed/>
                  </p:oleObj>
                </mc:Choice>
                <mc:Fallback>
                  <p:oleObj name="Equation" r:id="rId12" imgW="3295650" imgH="3733800" progId="Equation.3">
                    <p:embed/>
                    <p:pic>
                      <p:nvPicPr>
                        <p:cNvPr id="82" name="Object 303">
                          <a:extLst>
                            <a:ext uri="{FF2B5EF4-FFF2-40B4-BE49-F238E27FC236}">
                              <a16:creationId xmlns:a16="http://schemas.microsoft.com/office/drawing/2014/main" id="{3AC25967-FEA6-55B0-58F0-A5C1FF0094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86"/>
                          <a:ext cx="336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Line 305">
              <a:extLst>
                <a:ext uri="{FF2B5EF4-FFF2-40B4-BE49-F238E27FC236}">
                  <a16:creationId xmlns:a16="http://schemas.microsoft.com/office/drawing/2014/main" id="{E3FA06CD-89AA-AE91-87FB-FA60B2B24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680"/>
              <a:ext cx="1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4" name="Object 306">
              <a:extLst>
                <a:ext uri="{FF2B5EF4-FFF2-40B4-BE49-F238E27FC236}">
                  <a16:creationId xmlns:a16="http://schemas.microsoft.com/office/drawing/2014/main" id="{C11B2318-EF41-6270-E281-3AD1B37B94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7" y="1392"/>
            <a:ext cx="3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733800" imgH="5267325" progId="Equation.3">
                    <p:embed/>
                  </p:oleObj>
                </mc:Choice>
                <mc:Fallback>
                  <p:oleObj name="公式" r:id="rId14" imgW="3733800" imgH="5267325" progId="Equation.3">
                    <p:embed/>
                    <p:pic>
                      <p:nvPicPr>
                        <p:cNvPr id="84" name="Object 306">
                          <a:extLst>
                            <a:ext uri="{FF2B5EF4-FFF2-40B4-BE49-F238E27FC236}">
                              <a16:creationId xmlns:a16="http://schemas.microsoft.com/office/drawing/2014/main" id="{C11B2318-EF41-6270-E281-3AD1B37B94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7" y="1392"/>
                          <a:ext cx="37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311">
              <a:extLst>
                <a:ext uri="{FF2B5EF4-FFF2-40B4-BE49-F238E27FC236}">
                  <a16:creationId xmlns:a16="http://schemas.microsoft.com/office/drawing/2014/main" id="{CEFFF84C-AAE3-A4E9-BA67-D036C0B035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9" y="847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04560" imgH="368280" progId="Equation.DSMT4">
                    <p:embed/>
                  </p:oleObj>
                </mc:Choice>
                <mc:Fallback>
                  <p:oleObj name="Equation" r:id="rId16" imgW="304560" imgH="368280" progId="Equation.DSMT4">
                    <p:embed/>
                    <p:pic>
                      <p:nvPicPr>
                        <p:cNvPr id="85" name="Object 311">
                          <a:extLst>
                            <a:ext uri="{FF2B5EF4-FFF2-40B4-BE49-F238E27FC236}">
                              <a16:creationId xmlns:a16="http://schemas.microsoft.com/office/drawing/2014/main" id="{CEFFF84C-AAE3-A4E9-BA67-D036C0B035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9" y="847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Freeform 312">
              <a:extLst>
                <a:ext uri="{FF2B5EF4-FFF2-40B4-BE49-F238E27FC236}">
                  <a16:creationId xmlns:a16="http://schemas.microsoft.com/office/drawing/2014/main" id="{490E170A-63D1-619E-5C3D-9F1E08046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984"/>
              <a:ext cx="1" cy="420"/>
            </a:xfrm>
            <a:custGeom>
              <a:avLst/>
              <a:gdLst>
                <a:gd name="T0" fmla="*/ 0 w 1"/>
                <a:gd name="T1" fmla="*/ 0 h 420"/>
                <a:gd name="T2" fmla="*/ 0 w 1"/>
                <a:gd name="T3" fmla="*/ 420 h 4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20">
                  <a:moveTo>
                    <a:pt x="0" y="0"/>
                  </a:moveTo>
                  <a:lnTo>
                    <a:pt x="0" y="42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87" name="Object 313">
              <a:extLst>
                <a:ext uri="{FF2B5EF4-FFF2-40B4-BE49-F238E27FC236}">
                  <a16:creationId xmlns:a16="http://schemas.microsoft.com/office/drawing/2014/main" id="{67048604-4E0A-7DFD-CD7F-56FC5A0FA5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9" y="1114"/>
            <a:ext cx="16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66400" imgH="279360" progId="Equation.DSMT4">
                    <p:embed/>
                  </p:oleObj>
                </mc:Choice>
                <mc:Fallback>
                  <p:oleObj name="Equation" r:id="rId18" imgW="266400" imgH="279360" progId="Equation.DSMT4">
                    <p:embed/>
                    <p:pic>
                      <p:nvPicPr>
                        <p:cNvPr id="87" name="Object 313">
                          <a:extLst>
                            <a:ext uri="{FF2B5EF4-FFF2-40B4-BE49-F238E27FC236}">
                              <a16:creationId xmlns:a16="http://schemas.microsoft.com/office/drawing/2014/main" id="{67048604-4E0A-7DFD-CD7F-56FC5A0FA5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1114"/>
                          <a:ext cx="16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314">
              <a:extLst>
                <a:ext uri="{FF2B5EF4-FFF2-40B4-BE49-F238E27FC236}">
                  <a16:creationId xmlns:a16="http://schemas.microsoft.com/office/drawing/2014/main" id="{8669C6F5-2F3B-6DF0-96F3-89ACE0FCFA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3" y="852"/>
            <a:ext cx="24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190750" imgH="3076575" progId="Equation.3">
                    <p:embed/>
                  </p:oleObj>
                </mc:Choice>
                <mc:Fallback>
                  <p:oleObj name="Equation" r:id="rId20" imgW="2190750" imgH="3076575" progId="Equation.3">
                    <p:embed/>
                    <p:pic>
                      <p:nvPicPr>
                        <p:cNvPr id="88" name="Object 314">
                          <a:extLst>
                            <a:ext uri="{FF2B5EF4-FFF2-40B4-BE49-F238E27FC236}">
                              <a16:creationId xmlns:a16="http://schemas.microsoft.com/office/drawing/2014/main" id="{8669C6F5-2F3B-6DF0-96F3-89ACE0FCFA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" y="852"/>
                          <a:ext cx="24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Oval 315">
              <a:extLst>
                <a:ext uri="{FF2B5EF4-FFF2-40B4-BE49-F238E27FC236}">
                  <a16:creationId xmlns:a16="http://schemas.microsoft.com/office/drawing/2014/main" id="{2EA3BF76-B189-DBE0-469D-5EE543EF1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912"/>
              <a:ext cx="96" cy="624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Oval 316">
              <a:extLst>
                <a:ext uri="{FF2B5EF4-FFF2-40B4-BE49-F238E27FC236}">
                  <a16:creationId xmlns:a16="http://schemas.microsoft.com/office/drawing/2014/main" id="{F1E711AD-2B39-63B9-4106-F1F82BDA7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" y="720"/>
              <a:ext cx="144" cy="960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" name="Object 317">
              <a:extLst>
                <a:ext uri="{FF2B5EF4-FFF2-40B4-BE49-F238E27FC236}">
                  <a16:creationId xmlns:a16="http://schemas.microsoft.com/office/drawing/2014/main" id="{0F459D3F-8DFB-B89A-357C-D6BFDCC27A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36" y="432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847975" imgH="2847975" progId="Equation.3">
                    <p:embed/>
                  </p:oleObj>
                </mc:Choice>
                <mc:Fallback>
                  <p:oleObj name="Equation" r:id="rId22" imgW="2847975" imgH="2847975" progId="Equation.3">
                    <p:embed/>
                    <p:pic>
                      <p:nvPicPr>
                        <p:cNvPr id="91" name="Object 317">
                          <a:extLst>
                            <a:ext uri="{FF2B5EF4-FFF2-40B4-BE49-F238E27FC236}">
                              <a16:creationId xmlns:a16="http://schemas.microsoft.com/office/drawing/2014/main" id="{0F459D3F-8DFB-B89A-357C-D6BFDCC27A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432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318">
              <a:extLst>
                <a:ext uri="{FF2B5EF4-FFF2-40B4-BE49-F238E27FC236}">
                  <a16:creationId xmlns:a16="http://schemas.microsoft.com/office/drawing/2014/main" id="{6D62E15D-4A90-4BC3-196E-53CE1C96EF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7" y="432"/>
            <a:ext cx="2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409825" imgH="2847975" progId="Equation.3">
                    <p:embed/>
                  </p:oleObj>
                </mc:Choice>
                <mc:Fallback>
                  <p:oleObj name="Equation" r:id="rId24" imgW="2409825" imgH="2847975" progId="Equation.3">
                    <p:embed/>
                    <p:pic>
                      <p:nvPicPr>
                        <p:cNvPr id="92" name="Object 318">
                          <a:extLst>
                            <a:ext uri="{FF2B5EF4-FFF2-40B4-BE49-F238E27FC236}">
                              <a16:creationId xmlns:a16="http://schemas.microsoft.com/office/drawing/2014/main" id="{6D62E15D-4A90-4BC3-196E-53CE1C96EF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432"/>
                          <a:ext cx="2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320">
              <a:extLst>
                <a:ext uri="{FF2B5EF4-FFF2-40B4-BE49-F238E27FC236}">
                  <a16:creationId xmlns:a16="http://schemas.microsoft.com/office/drawing/2014/main" id="{998017F8-E2A7-4829-30A0-010E5FAFC4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9" y="1182"/>
            <a:ext cx="26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628900" imgH="3076575" progId="Equation.3">
                    <p:embed/>
                  </p:oleObj>
                </mc:Choice>
                <mc:Fallback>
                  <p:oleObj name="Equation" r:id="rId26" imgW="2628900" imgH="3076575" progId="Equation.3">
                    <p:embed/>
                    <p:pic>
                      <p:nvPicPr>
                        <p:cNvPr id="93" name="Object 320">
                          <a:extLst>
                            <a:ext uri="{FF2B5EF4-FFF2-40B4-BE49-F238E27FC236}">
                              <a16:creationId xmlns:a16="http://schemas.microsoft.com/office/drawing/2014/main" id="{998017F8-E2A7-4829-30A0-010E5FAFC4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9" y="1182"/>
                          <a:ext cx="26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321">
              <a:extLst>
                <a:ext uri="{FF2B5EF4-FFF2-40B4-BE49-F238E27FC236}">
                  <a16:creationId xmlns:a16="http://schemas.microsoft.com/office/drawing/2014/main" id="{5D13BF32-9F44-C211-3495-210B4407AF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0" y="1032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304560" imgH="368280" progId="Equation.DSMT4">
                    <p:embed/>
                  </p:oleObj>
                </mc:Choice>
                <mc:Fallback>
                  <p:oleObj name="Equation" r:id="rId28" imgW="304560" imgH="368280" progId="Equation.DSMT4">
                    <p:embed/>
                    <p:pic>
                      <p:nvPicPr>
                        <p:cNvPr id="94" name="Object 321">
                          <a:extLst>
                            <a:ext uri="{FF2B5EF4-FFF2-40B4-BE49-F238E27FC236}">
                              <a16:creationId xmlns:a16="http://schemas.microsoft.com/office/drawing/2014/main" id="{5D13BF32-9F44-C211-3495-210B4407AF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0" y="1032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8" name="图片 107">
            <a:extLst>
              <a:ext uri="{FF2B5EF4-FFF2-40B4-BE49-F238E27FC236}">
                <a16:creationId xmlns:a16="http://schemas.microsoft.com/office/drawing/2014/main" id="{5E3BB277-0DE3-3A58-DCA1-91CB6A13F6A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898239" y="4690685"/>
            <a:ext cx="3712791" cy="621846"/>
          </a:xfrm>
          <a:prstGeom prst="rect">
            <a:avLst/>
          </a:prstGeom>
        </p:spPr>
      </p:pic>
      <p:grpSp>
        <p:nvGrpSpPr>
          <p:cNvPr id="120" name="Group 68">
            <a:extLst>
              <a:ext uri="{FF2B5EF4-FFF2-40B4-BE49-F238E27FC236}">
                <a16:creationId xmlns:a16="http://schemas.microsoft.com/office/drawing/2014/main" id="{AE858D35-997B-F694-8C2A-F6211A54F986}"/>
              </a:ext>
            </a:extLst>
          </p:cNvPr>
          <p:cNvGrpSpPr>
            <a:grpSpLocks/>
          </p:cNvGrpSpPr>
          <p:nvPr/>
        </p:nvGrpSpPr>
        <p:grpSpPr bwMode="auto">
          <a:xfrm>
            <a:off x="276068" y="7569993"/>
            <a:ext cx="11617325" cy="461963"/>
            <a:chOff x="431" y="2523"/>
            <a:chExt cx="7318" cy="291"/>
          </a:xfrm>
        </p:grpSpPr>
        <p:sp>
          <p:nvSpPr>
            <p:cNvPr id="121" name="Text Box 69">
              <a:extLst>
                <a:ext uri="{FF2B5EF4-FFF2-40B4-BE49-F238E27FC236}">
                  <a16:creationId xmlns:a16="http://schemas.microsoft.com/office/drawing/2014/main" id="{15E990C8-313E-E22A-7F35-EAF387194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2523"/>
              <a:ext cx="73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一定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一定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  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半波带数目多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波带面积小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条纹亮度小。</a:t>
              </a:r>
            </a:p>
          </p:txBody>
        </p:sp>
        <p:graphicFrame>
          <p:nvGraphicFramePr>
            <p:cNvPr id="122" name="Object 70">
              <a:extLst>
                <a:ext uri="{FF2B5EF4-FFF2-40B4-BE49-F238E27FC236}">
                  <a16:creationId xmlns:a16="http://schemas.microsoft.com/office/drawing/2014/main" id="{BB7382CA-EDFB-E912-FA30-4CC61530CD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" y="2555"/>
            <a:ext cx="183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266400" imgH="330120" progId="Equation.DSMT4">
                    <p:embed/>
                  </p:oleObj>
                </mc:Choice>
                <mc:Fallback>
                  <p:oleObj name="Equation" r:id="rId31" imgW="266400" imgH="330120" progId="Equation.DSMT4">
                    <p:embed/>
                    <p:pic>
                      <p:nvPicPr>
                        <p:cNvPr id="122" name="Object 70">
                          <a:extLst>
                            <a:ext uri="{FF2B5EF4-FFF2-40B4-BE49-F238E27FC236}">
                              <a16:creationId xmlns:a16="http://schemas.microsoft.com/office/drawing/2014/main" id="{BB7382CA-EDFB-E912-FA30-4CC61530CD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" y="2555"/>
                          <a:ext cx="183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" name="Object 71">
              <a:extLst>
                <a:ext uri="{FF2B5EF4-FFF2-40B4-BE49-F238E27FC236}">
                  <a16:creationId xmlns:a16="http://schemas.microsoft.com/office/drawing/2014/main" id="{067D7D95-3534-DAF3-1920-F406931626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3" y="2576"/>
            <a:ext cx="481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888840" imgH="419040" progId="Equation.DSMT4">
                    <p:embed/>
                  </p:oleObj>
                </mc:Choice>
                <mc:Fallback>
                  <p:oleObj name="Equation" r:id="rId33" imgW="888840" imgH="419040" progId="Equation.DSMT4">
                    <p:embed/>
                    <p:pic>
                      <p:nvPicPr>
                        <p:cNvPr id="123" name="Object 71">
                          <a:extLst>
                            <a:ext uri="{FF2B5EF4-FFF2-40B4-BE49-F238E27FC236}">
                              <a16:creationId xmlns:a16="http://schemas.microsoft.com/office/drawing/2014/main" id="{067D7D95-3534-DAF3-1920-F406931626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3" y="2576"/>
                          <a:ext cx="481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" name="Object 72">
              <a:extLst>
                <a:ext uri="{FF2B5EF4-FFF2-40B4-BE49-F238E27FC236}">
                  <a16:creationId xmlns:a16="http://schemas.microsoft.com/office/drawing/2014/main" id="{CB50459D-3A22-A7B3-67B4-E4CD9026B8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17" y="2569"/>
            <a:ext cx="187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266400" imgH="330120" progId="Equation.DSMT4">
                    <p:embed/>
                  </p:oleObj>
                </mc:Choice>
                <mc:Fallback>
                  <p:oleObj name="Equation" r:id="rId35" imgW="266400" imgH="330120" progId="Equation.DSMT4">
                    <p:embed/>
                    <p:pic>
                      <p:nvPicPr>
                        <p:cNvPr id="124" name="Object 72">
                          <a:extLst>
                            <a:ext uri="{FF2B5EF4-FFF2-40B4-BE49-F238E27FC236}">
                              <a16:creationId xmlns:a16="http://schemas.microsoft.com/office/drawing/2014/main" id="{CB50459D-3A22-A7B3-67B4-E4CD9026B8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569"/>
                          <a:ext cx="187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Object 7">
            <a:extLst>
              <a:ext uri="{FF2B5EF4-FFF2-40B4-BE49-F238E27FC236}">
                <a16:creationId xmlns:a16="http://schemas.microsoft.com/office/drawing/2014/main" id="{9F869C76-17F4-8DCD-C62F-AB702375F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4414" y="2163026"/>
          <a:ext cx="2118127" cy="3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7870150" imgH="5924550" progId="Equation.3">
                  <p:embed/>
                </p:oleObj>
              </mc:Choice>
              <mc:Fallback>
                <p:oleObj name="Equation" r:id="rId37" imgW="27870150" imgH="5924550" progId="Equation.3">
                  <p:embed/>
                  <p:pic>
                    <p:nvPicPr>
                      <p:cNvPr id="2" name="Object 7">
                        <a:extLst>
                          <a:ext uri="{FF2B5EF4-FFF2-40B4-BE49-F238E27FC236}">
                            <a16:creationId xmlns:a16="http://schemas.microsoft.com/office/drawing/2014/main" id="{9F869C76-17F4-8DCD-C62F-AB702375F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414" y="2163026"/>
                        <a:ext cx="2118127" cy="3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58171A5-6C93-BE35-ECAC-29373F43779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12539" y="6663"/>
            <a:ext cx="74676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4614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9E40464-3491-3525-B54C-84030B35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65514" y="1258232"/>
            <a:ext cx="4178065" cy="1584526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C8E6B04-E690-EE44-4CFF-626F4935B3C7}"/>
              </a:ext>
            </a:extLst>
          </p:cNvPr>
          <p:cNvCxnSpPr>
            <a:cxnSpLocks/>
          </p:cNvCxnSpPr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5" name="Rectangle 2">
            <a:extLst>
              <a:ext uri="{FF2B5EF4-FFF2-40B4-BE49-F238E27FC236}">
                <a16:creationId xmlns:a16="http://schemas.microsoft.com/office/drawing/2014/main" id="{C2B67773-1893-7266-2EDB-F02F6424C589}"/>
              </a:ext>
            </a:extLst>
          </p:cNvPr>
          <p:cNvSpPr/>
          <p:nvPr/>
        </p:nvSpPr>
        <p:spPr>
          <a:xfrm>
            <a:off x="136844" y="790342"/>
            <a:ext cx="1146020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单缝衍射条纹的位置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0" name="Group 377">
            <a:extLst>
              <a:ext uri="{FF2B5EF4-FFF2-40B4-BE49-F238E27FC236}">
                <a16:creationId xmlns:a16="http://schemas.microsoft.com/office/drawing/2014/main" id="{5D972531-7103-EDB5-DA6F-15FF42218610}"/>
              </a:ext>
            </a:extLst>
          </p:cNvPr>
          <p:cNvGrpSpPr>
            <a:grpSpLocks/>
          </p:cNvGrpSpPr>
          <p:nvPr/>
        </p:nvGrpSpPr>
        <p:grpSpPr bwMode="auto">
          <a:xfrm>
            <a:off x="1740061" y="546737"/>
            <a:ext cx="8056563" cy="2206625"/>
            <a:chOff x="643" y="386"/>
            <a:chExt cx="5075" cy="1390"/>
          </a:xfrm>
        </p:grpSpPr>
        <p:sp>
          <p:nvSpPr>
            <p:cNvPr id="72" name="Line 273">
              <a:extLst>
                <a:ext uri="{FF2B5EF4-FFF2-40B4-BE49-F238E27FC236}">
                  <a16:creationId xmlns:a16="http://schemas.microsoft.com/office/drawing/2014/main" id="{B8E5D4F3-82BF-ED78-A8A3-181E9B646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" y="1199"/>
              <a:ext cx="4966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pSp>
          <p:nvGrpSpPr>
            <p:cNvPr id="73" name="Group 274">
              <a:extLst>
                <a:ext uri="{FF2B5EF4-FFF2-40B4-BE49-F238E27FC236}">
                  <a16:creationId xmlns:a16="http://schemas.microsoft.com/office/drawing/2014/main" id="{8A73BC9B-51DF-3996-DE9D-1CA323C7B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1" y="846"/>
              <a:ext cx="1050" cy="162"/>
              <a:chOff x="2064" y="3150"/>
              <a:chExt cx="1050" cy="162"/>
            </a:xfrm>
          </p:grpSpPr>
          <p:sp>
            <p:nvSpPr>
              <p:cNvPr id="113" name="Freeform 275">
                <a:extLst>
                  <a:ext uri="{FF2B5EF4-FFF2-40B4-BE49-F238E27FC236}">
                    <a16:creationId xmlns:a16="http://schemas.microsoft.com/office/drawing/2014/main" id="{947F18D2-3FA1-E5FB-24CE-FC906F5F8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>
                  <a:gd name="T0" fmla="*/ 1044 w 1050"/>
                  <a:gd name="T1" fmla="*/ 0 h 162"/>
                  <a:gd name="T2" fmla="*/ 0 w 1050"/>
                  <a:gd name="T3" fmla="*/ 162 h 162"/>
                  <a:gd name="T4" fmla="*/ 1050 w 1050"/>
                  <a:gd name="T5" fmla="*/ 162 h 162"/>
                  <a:gd name="T6" fmla="*/ 1044 w 1050"/>
                  <a:gd name="T7" fmla="*/ 0 h 1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Line 276">
                <a:extLst>
                  <a:ext uri="{FF2B5EF4-FFF2-40B4-BE49-F238E27FC236}">
                    <a16:creationId xmlns:a16="http://schemas.microsoft.com/office/drawing/2014/main" id="{4C6AFF9C-0AAD-39C7-5113-B268DAE96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4" name="Group 277">
              <a:extLst>
                <a:ext uri="{FF2B5EF4-FFF2-40B4-BE49-F238E27FC236}">
                  <a16:creationId xmlns:a16="http://schemas.microsoft.com/office/drawing/2014/main" id="{0B141C6E-6B8F-0A50-C5FA-63CB35FF7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1038"/>
              <a:ext cx="1050" cy="162"/>
              <a:chOff x="2064" y="3150"/>
              <a:chExt cx="1050" cy="162"/>
            </a:xfrm>
          </p:grpSpPr>
          <p:sp>
            <p:nvSpPr>
              <p:cNvPr id="111" name="Freeform 278">
                <a:extLst>
                  <a:ext uri="{FF2B5EF4-FFF2-40B4-BE49-F238E27FC236}">
                    <a16:creationId xmlns:a16="http://schemas.microsoft.com/office/drawing/2014/main" id="{EDC5C958-1AEE-EF43-5B69-760AB3C73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>
                  <a:gd name="T0" fmla="*/ 1044 w 1050"/>
                  <a:gd name="T1" fmla="*/ 0 h 162"/>
                  <a:gd name="T2" fmla="*/ 0 w 1050"/>
                  <a:gd name="T3" fmla="*/ 162 h 162"/>
                  <a:gd name="T4" fmla="*/ 1050 w 1050"/>
                  <a:gd name="T5" fmla="*/ 162 h 162"/>
                  <a:gd name="T6" fmla="*/ 1044 w 1050"/>
                  <a:gd name="T7" fmla="*/ 0 h 1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Line 279">
                <a:extLst>
                  <a:ext uri="{FF2B5EF4-FFF2-40B4-BE49-F238E27FC236}">
                    <a16:creationId xmlns:a16="http://schemas.microsoft.com/office/drawing/2014/main" id="{58798214-C5AF-029E-C5CB-3F1093CED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" name="Rectangle 280">
              <a:extLst>
                <a:ext uri="{FF2B5EF4-FFF2-40B4-BE49-F238E27FC236}">
                  <a16:creationId xmlns:a16="http://schemas.microsoft.com/office/drawing/2014/main" id="{879AD409-7048-A882-4024-8F1A256FC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67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Rectangle 281">
              <a:extLst>
                <a:ext uri="{FF2B5EF4-FFF2-40B4-BE49-F238E27FC236}">
                  <a16:creationId xmlns:a16="http://schemas.microsoft.com/office/drawing/2014/main" id="{12E2EDA3-A0A0-B356-BAD2-CD3C6C5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39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Line 282">
              <a:extLst>
                <a:ext uri="{FF2B5EF4-FFF2-40B4-BE49-F238E27FC236}">
                  <a16:creationId xmlns:a16="http://schemas.microsoft.com/office/drawing/2014/main" id="{765C5DC9-5901-ECD2-AE8B-0E583DBCC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008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8" name="Line 283">
              <a:extLst>
                <a:ext uri="{FF2B5EF4-FFF2-40B4-BE49-F238E27FC236}">
                  <a16:creationId xmlns:a16="http://schemas.microsoft.com/office/drawing/2014/main" id="{1D798EF6-2532-2E9A-E2B9-6AF957418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104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9" name="Line 284">
              <a:extLst>
                <a:ext uri="{FF2B5EF4-FFF2-40B4-BE49-F238E27FC236}">
                  <a16:creationId xmlns:a16="http://schemas.microsoft.com/office/drawing/2014/main" id="{49023F66-0A5B-A6BE-C489-CEC9ED49A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5" y="1200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0" name="Line 285">
              <a:extLst>
                <a:ext uri="{FF2B5EF4-FFF2-40B4-BE49-F238E27FC236}">
                  <a16:creationId xmlns:a16="http://schemas.microsoft.com/office/drawing/2014/main" id="{43E6858B-5633-56F6-FC2B-09B627F27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296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1" name="Line 286">
              <a:extLst>
                <a:ext uri="{FF2B5EF4-FFF2-40B4-BE49-F238E27FC236}">
                  <a16:creationId xmlns:a16="http://schemas.microsoft.com/office/drawing/2014/main" id="{AE02421F-3229-54B3-6124-4CC27DF9B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392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2" name="Line 287">
              <a:extLst>
                <a:ext uri="{FF2B5EF4-FFF2-40B4-BE49-F238E27FC236}">
                  <a16:creationId xmlns:a16="http://schemas.microsoft.com/office/drawing/2014/main" id="{40FE4304-4E4F-6A64-B9BE-4E42A46CAF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816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3" name="Line 288">
              <a:extLst>
                <a:ext uri="{FF2B5EF4-FFF2-40B4-BE49-F238E27FC236}">
                  <a16:creationId xmlns:a16="http://schemas.microsoft.com/office/drawing/2014/main" id="{EF4A972D-134D-F6C9-527D-29A063189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912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4" name="Line 289">
              <a:extLst>
                <a:ext uri="{FF2B5EF4-FFF2-40B4-BE49-F238E27FC236}">
                  <a16:creationId xmlns:a16="http://schemas.microsoft.com/office/drawing/2014/main" id="{1F81105C-956B-2F9B-FECE-97E58FCB0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008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5" name="Line 290">
              <a:extLst>
                <a:ext uri="{FF2B5EF4-FFF2-40B4-BE49-F238E27FC236}">
                  <a16:creationId xmlns:a16="http://schemas.microsoft.com/office/drawing/2014/main" id="{C57E0F9F-330F-E72A-F03D-6309E8263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104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6" name="Line 291">
              <a:extLst>
                <a:ext uri="{FF2B5EF4-FFF2-40B4-BE49-F238E27FC236}">
                  <a16:creationId xmlns:a16="http://schemas.microsoft.com/office/drawing/2014/main" id="{1D619E41-4A6B-9498-F648-F48DCCAC2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1008"/>
              <a:ext cx="2496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7" name="Rectangle 292">
              <a:extLst>
                <a:ext uri="{FF2B5EF4-FFF2-40B4-BE49-F238E27FC236}">
                  <a16:creationId xmlns:a16="http://schemas.microsoft.com/office/drawing/2014/main" id="{39B2BEAA-9735-6B8C-C231-B235BCA4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624"/>
              <a:ext cx="48" cy="1152"/>
            </a:xfrm>
            <a:prstGeom prst="rect">
              <a:avLst/>
            </a:prstGeom>
            <a:gradFill rotWithShape="0">
              <a:gsLst>
                <a:gs pos="0">
                  <a:srgbClr val="FFFFFF">
                    <a:gamma/>
                    <a:shade val="0"/>
                    <a:invGamma/>
                  </a:srgbClr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8" name="Line 293">
              <a:extLst>
                <a:ext uri="{FF2B5EF4-FFF2-40B4-BE49-F238E27FC236}">
                  <a16:creationId xmlns:a16="http://schemas.microsoft.com/office/drawing/2014/main" id="{B8778DF9-7FBB-41C2-3ADD-DC4DBF232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1" y="1008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9" name="Line 294">
              <a:extLst>
                <a:ext uri="{FF2B5EF4-FFF2-40B4-BE49-F238E27FC236}">
                  <a16:creationId xmlns:a16="http://schemas.microsoft.com/office/drawing/2014/main" id="{DD6784A5-FC03-988A-2367-4DEA5AAE6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008"/>
              <a:ext cx="12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0" name="Line 295">
              <a:extLst>
                <a:ext uri="{FF2B5EF4-FFF2-40B4-BE49-F238E27FC236}">
                  <a16:creationId xmlns:a16="http://schemas.microsoft.com/office/drawing/2014/main" id="{48D0D129-18D7-EADB-129D-43FAEF07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912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1" name="Line 296">
              <a:extLst>
                <a:ext uri="{FF2B5EF4-FFF2-40B4-BE49-F238E27FC236}">
                  <a16:creationId xmlns:a16="http://schemas.microsoft.com/office/drawing/2014/main" id="{91AB242C-9130-8338-8E62-679BA7ED3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816"/>
              <a:ext cx="1296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2" name="Line 297">
              <a:extLst>
                <a:ext uri="{FF2B5EF4-FFF2-40B4-BE49-F238E27FC236}">
                  <a16:creationId xmlns:a16="http://schemas.microsoft.com/office/drawing/2014/main" id="{3A975DDD-EF10-E1B9-1F69-3DC61069A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008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3" name="Line 298">
              <a:extLst>
                <a:ext uri="{FF2B5EF4-FFF2-40B4-BE49-F238E27FC236}">
                  <a16:creationId xmlns:a16="http://schemas.microsoft.com/office/drawing/2014/main" id="{6764D17C-11BE-8C5D-F527-86AA43723B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67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4" name="Line 299">
              <a:extLst>
                <a:ext uri="{FF2B5EF4-FFF2-40B4-BE49-F238E27FC236}">
                  <a16:creationId xmlns:a16="http://schemas.microsoft.com/office/drawing/2014/main" id="{729CDFD2-4899-9B7C-A0CE-DF3B817797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104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5" name="Line 300">
              <a:extLst>
                <a:ext uri="{FF2B5EF4-FFF2-40B4-BE49-F238E27FC236}">
                  <a16:creationId xmlns:a16="http://schemas.microsoft.com/office/drawing/2014/main" id="{D25C1C80-4DA8-C61B-6FD3-BD94FA241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6" name="Line 301">
              <a:extLst>
                <a:ext uri="{FF2B5EF4-FFF2-40B4-BE49-F238E27FC236}">
                  <a16:creationId xmlns:a16="http://schemas.microsoft.com/office/drawing/2014/main" id="{1EC02D8A-8CB9-25C2-9D58-E33B8D8ED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200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97" name="Object 302">
              <a:extLst>
                <a:ext uri="{FF2B5EF4-FFF2-40B4-BE49-F238E27FC236}">
                  <a16:creationId xmlns:a16="http://schemas.microsoft.com/office/drawing/2014/main" id="{24F9E6A8-4D1E-42B1-F861-3D3EB6762A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9" y="576"/>
            <a:ext cx="31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076575" imgH="3733800" progId="Equation.3">
                    <p:embed/>
                  </p:oleObj>
                </mc:Choice>
                <mc:Fallback>
                  <p:oleObj name="Equation" r:id="rId4" imgW="3076575" imgH="3733800" progId="Equation.3">
                    <p:embed/>
                    <p:pic>
                      <p:nvPicPr>
                        <p:cNvPr id="97" name="Object 302">
                          <a:extLst>
                            <a:ext uri="{FF2B5EF4-FFF2-40B4-BE49-F238E27FC236}">
                              <a16:creationId xmlns:a16="http://schemas.microsoft.com/office/drawing/2014/main" id="{24F9E6A8-4D1E-42B1-F861-3D3EB6762A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9" y="576"/>
                          <a:ext cx="31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303">
              <a:extLst>
                <a:ext uri="{FF2B5EF4-FFF2-40B4-BE49-F238E27FC236}">
                  <a16:creationId xmlns:a16="http://schemas.microsoft.com/office/drawing/2014/main" id="{12D6DA80-60D8-8965-DA83-26CAA8C894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86"/>
            <a:ext cx="336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295650" imgH="3733800" progId="Equation.3">
                    <p:embed/>
                  </p:oleObj>
                </mc:Choice>
                <mc:Fallback>
                  <p:oleObj name="Equation" r:id="rId6" imgW="3295650" imgH="3733800" progId="Equation.3">
                    <p:embed/>
                    <p:pic>
                      <p:nvPicPr>
                        <p:cNvPr id="98" name="Object 303">
                          <a:extLst>
                            <a:ext uri="{FF2B5EF4-FFF2-40B4-BE49-F238E27FC236}">
                              <a16:creationId xmlns:a16="http://schemas.microsoft.com/office/drawing/2014/main" id="{12D6DA80-60D8-8965-DA83-26CAA8C894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86"/>
                          <a:ext cx="336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Line 305">
              <a:extLst>
                <a:ext uri="{FF2B5EF4-FFF2-40B4-BE49-F238E27FC236}">
                  <a16:creationId xmlns:a16="http://schemas.microsoft.com/office/drawing/2014/main" id="{EEBE818D-D88D-C83B-D06A-F7072193C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680"/>
              <a:ext cx="1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100" name="Object 306">
              <a:extLst>
                <a:ext uri="{FF2B5EF4-FFF2-40B4-BE49-F238E27FC236}">
                  <a16:creationId xmlns:a16="http://schemas.microsoft.com/office/drawing/2014/main" id="{3266B9AB-B36E-9F37-9CC5-20079DE736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7" y="1392"/>
            <a:ext cx="3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733800" imgH="5267325" progId="Equation.3">
                    <p:embed/>
                  </p:oleObj>
                </mc:Choice>
                <mc:Fallback>
                  <p:oleObj name="公式" r:id="rId8" imgW="3733800" imgH="5267325" progId="Equation.3">
                    <p:embed/>
                    <p:pic>
                      <p:nvPicPr>
                        <p:cNvPr id="100" name="Object 306">
                          <a:extLst>
                            <a:ext uri="{FF2B5EF4-FFF2-40B4-BE49-F238E27FC236}">
                              <a16:creationId xmlns:a16="http://schemas.microsoft.com/office/drawing/2014/main" id="{3266B9AB-B36E-9F37-9CC5-20079DE736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7" y="1392"/>
                          <a:ext cx="37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Object 311">
              <a:extLst>
                <a:ext uri="{FF2B5EF4-FFF2-40B4-BE49-F238E27FC236}">
                  <a16:creationId xmlns:a16="http://schemas.microsoft.com/office/drawing/2014/main" id="{EC35D0A1-DE65-EB18-7311-FAB2C61040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9" y="847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04560" imgH="368280" progId="Equation.DSMT4">
                    <p:embed/>
                  </p:oleObj>
                </mc:Choice>
                <mc:Fallback>
                  <p:oleObj name="Equation" r:id="rId10" imgW="304560" imgH="368280" progId="Equation.DSMT4">
                    <p:embed/>
                    <p:pic>
                      <p:nvPicPr>
                        <p:cNvPr id="101" name="Object 311">
                          <a:extLst>
                            <a:ext uri="{FF2B5EF4-FFF2-40B4-BE49-F238E27FC236}">
                              <a16:creationId xmlns:a16="http://schemas.microsoft.com/office/drawing/2014/main" id="{EC35D0A1-DE65-EB18-7311-FAB2C6104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9" y="847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Freeform 312">
              <a:extLst>
                <a:ext uri="{FF2B5EF4-FFF2-40B4-BE49-F238E27FC236}">
                  <a16:creationId xmlns:a16="http://schemas.microsoft.com/office/drawing/2014/main" id="{FC02C68B-A296-125A-EC7A-F3E4D53CD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984"/>
              <a:ext cx="1" cy="420"/>
            </a:xfrm>
            <a:custGeom>
              <a:avLst/>
              <a:gdLst>
                <a:gd name="T0" fmla="*/ 0 w 1"/>
                <a:gd name="T1" fmla="*/ 0 h 420"/>
                <a:gd name="T2" fmla="*/ 0 w 1"/>
                <a:gd name="T3" fmla="*/ 420 h 4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20">
                  <a:moveTo>
                    <a:pt x="0" y="0"/>
                  </a:moveTo>
                  <a:lnTo>
                    <a:pt x="0" y="42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103" name="Object 313">
              <a:extLst>
                <a:ext uri="{FF2B5EF4-FFF2-40B4-BE49-F238E27FC236}">
                  <a16:creationId xmlns:a16="http://schemas.microsoft.com/office/drawing/2014/main" id="{14FF7EF0-70B6-81C9-EB9E-6F755BC6BA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9" y="1114"/>
            <a:ext cx="16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66400" imgH="279360" progId="Equation.DSMT4">
                    <p:embed/>
                  </p:oleObj>
                </mc:Choice>
                <mc:Fallback>
                  <p:oleObj name="Equation" r:id="rId12" imgW="266400" imgH="279360" progId="Equation.DSMT4">
                    <p:embed/>
                    <p:pic>
                      <p:nvPicPr>
                        <p:cNvPr id="103" name="Object 313">
                          <a:extLst>
                            <a:ext uri="{FF2B5EF4-FFF2-40B4-BE49-F238E27FC236}">
                              <a16:creationId xmlns:a16="http://schemas.microsoft.com/office/drawing/2014/main" id="{14FF7EF0-70B6-81C9-EB9E-6F755BC6B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1114"/>
                          <a:ext cx="16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Object 314">
              <a:extLst>
                <a:ext uri="{FF2B5EF4-FFF2-40B4-BE49-F238E27FC236}">
                  <a16:creationId xmlns:a16="http://schemas.microsoft.com/office/drawing/2014/main" id="{856A0DC8-D1D0-39A0-C75F-00867C9EB9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3" y="852"/>
            <a:ext cx="24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190750" imgH="3076575" progId="Equation.3">
                    <p:embed/>
                  </p:oleObj>
                </mc:Choice>
                <mc:Fallback>
                  <p:oleObj name="Equation" r:id="rId14" imgW="2190750" imgH="3076575" progId="Equation.3">
                    <p:embed/>
                    <p:pic>
                      <p:nvPicPr>
                        <p:cNvPr id="104" name="Object 314">
                          <a:extLst>
                            <a:ext uri="{FF2B5EF4-FFF2-40B4-BE49-F238E27FC236}">
                              <a16:creationId xmlns:a16="http://schemas.microsoft.com/office/drawing/2014/main" id="{856A0DC8-D1D0-39A0-C75F-00867C9EB9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" y="852"/>
                          <a:ext cx="24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Oval 315">
              <a:extLst>
                <a:ext uri="{FF2B5EF4-FFF2-40B4-BE49-F238E27FC236}">
                  <a16:creationId xmlns:a16="http://schemas.microsoft.com/office/drawing/2014/main" id="{D7515181-B31F-D0CA-7617-9F798257D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912"/>
              <a:ext cx="96" cy="624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Oval 316">
              <a:extLst>
                <a:ext uri="{FF2B5EF4-FFF2-40B4-BE49-F238E27FC236}">
                  <a16:creationId xmlns:a16="http://schemas.microsoft.com/office/drawing/2014/main" id="{18A443B9-4E4E-CF0F-6C33-D7E2A4D14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" y="720"/>
              <a:ext cx="144" cy="960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7" name="Object 317">
              <a:extLst>
                <a:ext uri="{FF2B5EF4-FFF2-40B4-BE49-F238E27FC236}">
                  <a16:creationId xmlns:a16="http://schemas.microsoft.com/office/drawing/2014/main" id="{3C2CDE39-89B7-F0AB-7038-3C9076F2C4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36" y="432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847975" imgH="2847975" progId="Equation.3">
                    <p:embed/>
                  </p:oleObj>
                </mc:Choice>
                <mc:Fallback>
                  <p:oleObj name="Equation" r:id="rId16" imgW="2847975" imgH="2847975" progId="Equation.3">
                    <p:embed/>
                    <p:pic>
                      <p:nvPicPr>
                        <p:cNvPr id="107" name="Object 317">
                          <a:extLst>
                            <a:ext uri="{FF2B5EF4-FFF2-40B4-BE49-F238E27FC236}">
                              <a16:creationId xmlns:a16="http://schemas.microsoft.com/office/drawing/2014/main" id="{3C2CDE39-89B7-F0AB-7038-3C9076F2C4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432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Object 318">
              <a:extLst>
                <a:ext uri="{FF2B5EF4-FFF2-40B4-BE49-F238E27FC236}">
                  <a16:creationId xmlns:a16="http://schemas.microsoft.com/office/drawing/2014/main" id="{98104872-1119-95EC-4E30-29A3231171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7" y="432"/>
            <a:ext cx="2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409825" imgH="2847975" progId="Equation.3">
                    <p:embed/>
                  </p:oleObj>
                </mc:Choice>
                <mc:Fallback>
                  <p:oleObj name="Equation" r:id="rId18" imgW="2409825" imgH="2847975" progId="Equation.3">
                    <p:embed/>
                    <p:pic>
                      <p:nvPicPr>
                        <p:cNvPr id="108" name="Object 318">
                          <a:extLst>
                            <a:ext uri="{FF2B5EF4-FFF2-40B4-BE49-F238E27FC236}">
                              <a16:creationId xmlns:a16="http://schemas.microsoft.com/office/drawing/2014/main" id="{98104872-1119-95EC-4E30-29A3231171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432"/>
                          <a:ext cx="2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Object 320">
              <a:extLst>
                <a:ext uri="{FF2B5EF4-FFF2-40B4-BE49-F238E27FC236}">
                  <a16:creationId xmlns:a16="http://schemas.microsoft.com/office/drawing/2014/main" id="{85CCB5F6-9E6B-8307-F53A-C1F43232FA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4" y="1200"/>
            <a:ext cx="26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628900" imgH="3076575" progId="Equation.3">
                    <p:embed/>
                  </p:oleObj>
                </mc:Choice>
                <mc:Fallback>
                  <p:oleObj name="Equation" r:id="rId20" imgW="2628900" imgH="3076575" progId="Equation.3">
                    <p:embed/>
                    <p:pic>
                      <p:nvPicPr>
                        <p:cNvPr id="109" name="Object 320">
                          <a:extLst>
                            <a:ext uri="{FF2B5EF4-FFF2-40B4-BE49-F238E27FC236}">
                              <a16:creationId xmlns:a16="http://schemas.microsoft.com/office/drawing/2014/main" id="{85CCB5F6-9E6B-8307-F53A-C1F43232FA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4" y="1200"/>
                          <a:ext cx="26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Object 321">
              <a:extLst>
                <a:ext uri="{FF2B5EF4-FFF2-40B4-BE49-F238E27FC236}">
                  <a16:creationId xmlns:a16="http://schemas.microsoft.com/office/drawing/2014/main" id="{DDD14748-CA6C-7E5D-B268-1DF2D2B702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0" y="1032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04560" imgH="368280" progId="Equation.DSMT4">
                    <p:embed/>
                  </p:oleObj>
                </mc:Choice>
                <mc:Fallback>
                  <p:oleObj name="Equation" r:id="rId22" imgW="304560" imgH="368280" progId="Equation.DSMT4">
                    <p:embed/>
                    <p:pic>
                      <p:nvPicPr>
                        <p:cNvPr id="110" name="Object 321">
                          <a:extLst>
                            <a:ext uri="{FF2B5EF4-FFF2-40B4-BE49-F238E27FC236}">
                              <a16:creationId xmlns:a16="http://schemas.microsoft.com/office/drawing/2014/main" id="{DDD14748-CA6C-7E5D-B268-1DF2D2B702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0" y="1032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5" name="Group 376">
            <a:extLst>
              <a:ext uri="{FF2B5EF4-FFF2-40B4-BE49-F238E27FC236}">
                <a16:creationId xmlns:a16="http://schemas.microsoft.com/office/drawing/2014/main" id="{0C40179D-2703-8440-7EE8-77B9948F3C26}"/>
              </a:ext>
            </a:extLst>
          </p:cNvPr>
          <p:cNvGrpSpPr>
            <a:grpSpLocks/>
          </p:cNvGrpSpPr>
          <p:nvPr/>
        </p:nvGrpSpPr>
        <p:grpSpPr bwMode="auto">
          <a:xfrm>
            <a:off x="8064662" y="543562"/>
            <a:ext cx="1189037" cy="2209800"/>
            <a:chOff x="4627" y="384"/>
            <a:chExt cx="749" cy="1392"/>
          </a:xfrm>
        </p:grpSpPr>
        <p:sp>
          <p:nvSpPr>
            <p:cNvPr id="116" name="Line 304">
              <a:extLst>
                <a:ext uri="{FF2B5EF4-FFF2-40B4-BE49-F238E27FC236}">
                  <a16:creationId xmlns:a16="http://schemas.microsoft.com/office/drawing/2014/main" id="{26AB8744-F650-04F9-4FAC-54231EB19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5" y="384"/>
              <a:ext cx="0" cy="13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117" name="Object 307">
              <a:extLst>
                <a:ext uri="{FF2B5EF4-FFF2-40B4-BE49-F238E27FC236}">
                  <a16:creationId xmlns:a16="http://schemas.microsoft.com/office/drawing/2014/main" id="{E0153200-3082-49B3-35E4-48BDDD898C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3" y="384"/>
            <a:ext cx="26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067170" imgH="3286082" progId="Equation.3">
                    <p:embed/>
                  </p:oleObj>
                </mc:Choice>
                <mc:Fallback>
                  <p:oleObj name="Equation" r:id="rId24" imgW="3067170" imgH="3286082" progId="Equation.3">
                    <p:embed/>
                    <p:pic>
                      <p:nvPicPr>
                        <p:cNvPr id="117" name="Object 307">
                          <a:extLst>
                            <a:ext uri="{FF2B5EF4-FFF2-40B4-BE49-F238E27FC236}">
                              <a16:creationId xmlns:a16="http://schemas.microsoft.com/office/drawing/2014/main" id="{E0153200-3082-49B3-35E4-48BDDD898C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3" y="384"/>
                          <a:ext cx="26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Line 308">
              <a:extLst>
                <a:ext uri="{FF2B5EF4-FFF2-40B4-BE49-F238E27FC236}">
                  <a16:creationId xmlns:a16="http://schemas.microsoft.com/office/drawing/2014/main" id="{D0819DF8-FF47-9EB8-4B10-7AB691E87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7" y="1008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aphicFrame>
          <p:nvGraphicFramePr>
            <p:cNvPr id="119" name="Object 309">
              <a:extLst>
                <a:ext uri="{FF2B5EF4-FFF2-40B4-BE49-F238E27FC236}">
                  <a16:creationId xmlns:a16="http://schemas.microsoft.com/office/drawing/2014/main" id="{73684EF7-42AB-D844-77A3-9C92616002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7" y="960"/>
            <a:ext cx="26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3076575" imgH="3295650" progId="Equation.3">
                    <p:embed/>
                  </p:oleObj>
                </mc:Choice>
                <mc:Fallback>
                  <p:oleObj name="Equation" r:id="rId26" imgW="3076575" imgH="3295650" progId="Equation.3">
                    <p:embed/>
                    <p:pic>
                      <p:nvPicPr>
                        <p:cNvPr id="119" name="Object 309">
                          <a:extLst>
                            <a:ext uri="{FF2B5EF4-FFF2-40B4-BE49-F238E27FC236}">
                              <a16:creationId xmlns:a16="http://schemas.microsoft.com/office/drawing/2014/main" id="{73684EF7-42AB-D844-77A3-9C92616002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7" y="960"/>
                          <a:ext cx="26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" name="Line 310">
              <a:extLst>
                <a:ext uri="{FF2B5EF4-FFF2-40B4-BE49-F238E27FC236}">
                  <a16:creationId xmlns:a16="http://schemas.microsoft.com/office/drawing/2014/main" id="{C5BD1ED5-5555-21EC-FFB1-F62AEA3F4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1200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21" name="Line 319">
              <a:extLst>
                <a:ext uri="{FF2B5EF4-FFF2-40B4-BE49-F238E27FC236}">
                  <a16:creationId xmlns:a16="http://schemas.microsoft.com/office/drawing/2014/main" id="{23EBEEDC-A7F3-FDA9-6160-5B4D05DF9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3" y="720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22" name="Object 345">
            <a:extLst>
              <a:ext uri="{FF2B5EF4-FFF2-40B4-BE49-F238E27FC236}">
                <a16:creationId xmlns:a16="http://schemas.microsoft.com/office/drawing/2014/main" id="{48AE98FE-9049-B552-5FA8-DD6A8B3C4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4461" y="2791462"/>
          <a:ext cx="3639416" cy="105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974760" imgH="1155600" progId="Equation.DSMT4">
                  <p:embed/>
                </p:oleObj>
              </mc:Choice>
              <mc:Fallback>
                <p:oleObj name="Equation" r:id="rId28" imgW="3974760" imgH="1155600" progId="Equation.DSMT4">
                  <p:embed/>
                  <p:pic>
                    <p:nvPicPr>
                      <p:cNvPr id="122" name="Object 345">
                        <a:extLst>
                          <a:ext uri="{FF2B5EF4-FFF2-40B4-BE49-F238E27FC236}">
                            <a16:creationId xmlns:a16="http://schemas.microsoft.com/office/drawing/2014/main" id="{48AE98FE-9049-B552-5FA8-DD6A8B3C4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461" y="2791462"/>
                        <a:ext cx="3639416" cy="105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346">
            <a:extLst>
              <a:ext uri="{FF2B5EF4-FFF2-40B4-BE49-F238E27FC236}">
                <a16:creationId xmlns:a16="http://schemas.microsoft.com/office/drawing/2014/main" id="{78A4BAE4-40C0-0DBA-FFCC-70E43B539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3692" y="3620986"/>
          <a:ext cx="1748148" cy="88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108160" imgH="1066680" progId="Equation.DSMT4">
                  <p:embed/>
                </p:oleObj>
              </mc:Choice>
              <mc:Fallback>
                <p:oleObj name="Equation" r:id="rId30" imgW="2108160" imgH="1066680" progId="Equation.DSMT4">
                  <p:embed/>
                  <p:pic>
                    <p:nvPicPr>
                      <p:cNvPr id="123" name="Object 346">
                        <a:extLst>
                          <a:ext uri="{FF2B5EF4-FFF2-40B4-BE49-F238E27FC236}">
                            <a16:creationId xmlns:a16="http://schemas.microsoft.com/office/drawing/2014/main" id="{78A4BAE4-40C0-0DBA-FFCC-70E43B539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692" y="3620986"/>
                        <a:ext cx="1748148" cy="884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" name="Group 350">
            <a:extLst>
              <a:ext uri="{FF2B5EF4-FFF2-40B4-BE49-F238E27FC236}">
                <a16:creationId xmlns:a16="http://schemas.microsoft.com/office/drawing/2014/main" id="{E924AD99-DB51-A1E4-E976-8EBB7C59A179}"/>
              </a:ext>
            </a:extLst>
          </p:cNvPr>
          <p:cNvGrpSpPr>
            <a:grpSpLocks/>
          </p:cNvGrpSpPr>
          <p:nvPr/>
        </p:nvGrpSpPr>
        <p:grpSpPr bwMode="auto">
          <a:xfrm>
            <a:off x="559122" y="3011470"/>
            <a:ext cx="2435225" cy="523875"/>
            <a:chOff x="3266" y="2201"/>
            <a:chExt cx="1534" cy="330"/>
          </a:xfrm>
        </p:grpSpPr>
        <p:sp>
          <p:nvSpPr>
            <p:cNvPr id="125" name="Text Box 347">
              <a:extLst>
                <a:ext uri="{FF2B5EF4-FFF2-40B4-BE49-F238E27FC236}">
                  <a16:creationId xmlns:a16="http://schemas.microsoft.com/office/drawing/2014/main" id="{209557AB-677F-9495-98FA-695EC80B6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6" y="2201"/>
              <a:ext cx="153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当  较小时，</a:t>
              </a:r>
            </a:p>
          </p:txBody>
        </p:sp>
        <p:graphicFrame>
          <p:nvGraphicFramePr>
            <p:cNvPr id="126" name="Object 349">
              <a:extLst>
                <a:ext uri="{FF2B5EF4-FFF2-40B4-BE49-F238E27FC236}">
                  <a16:creationId xmlns:a16="http://schemas.microsoft.com/office/drawing/2014/main" id="{BCDBF49E-2050-6EA4-CE5C-C791B1F147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8" y="2284"/>
            <a:ext cx="1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304560" imgH="368280" progId="Equation.DSMT4">
                    <p:embed/>
                  </p:oleObj>
                </mc:Choice>
                <mc:Fallback>
                  <p:oleObj name="Equation" r:id="rId32" imgW="304560" imgH="368280" progId="Equation.DSMT4">
                    <p:embed/>
                    <p:pic>
                      <p:nvPicPr>
                        <p:cNvPr id="126" name="Object 349">
                          <a:extLst>
                            <a:ext uri="{FF2B5EF4-FFF2-40B4-BE49-F238E27FC236}">
                              <a16:creationId xmlns:a16="http://schemas.microsoft.com/office/drawing/2014/main" id="{BCDBF49E-2050-6EA4-CE5C-C791B1F147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284"/>
                          <a:ext cx="1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6" name="Group 121">
            <a:extLst>
              <a:ext uri="{FF2B5EF4-FFF2-40B4-BE49-F238E27FC236}">
                <a16:creationId xmlns:a16="http://schemas.microsoft.com/office/drawing/2014/main" id="{5F38F3FD-F2D7-AB7E-EB71-FD62159D6B14}"/>
              </a:ext>
            </a:extLst>
          </p:cNvPr>
          <p:cNvGrpSpPr>
            <a:grpSpLocks/>
          </p:cNvGrpSpPr>
          <p:nvPr/>
        </p:nvGrpSpPr>
        <p:grpSpPr bwMode="auto">
          <a:xfrm>
            <a:off x="2107135" y="5403487"/>
            <a:ext cx="2360613" cy="796925"/>
            <a:chOff x="777" y="2298"/>
            <a:chExt cx="1487" cy="502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47" name="Rectangle 114">
              <a:extLst>
                <a:ext uri="{FF2B5EF4-FFF2-40B4-BE49-F238E27FC236}">
                  <a16:creationId xmlns:a16="http://schemas.microsoft.com/office/drawing/2014/main" id="{8F14A042-C79C-3EA8-3B33-DA126027A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" y="2298"/>
              <a:ext cx="1487" cy="4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149" name="Object 110">
              <a:extLst>
                <a:ext uri="{FF2B5EF4-FFF2-40B4-BE49-F238E27FC236}">
                  <a16:creationId xmlns:a16="http://schemas.microsoft.com/office/drawing/2014/main" id="{7DCCCE6F-52A8-064F-C5E2-3FD2AD834B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0" y="2304"/>
            <a:ext cx="1432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2273040" imgH="787320" progId="Equation.DSMT4">
                    <p:embed/>
                  </p:oleObj>
                </mc:Choice>
                <mc:Fallback>
                  <p:oleObj name="Equation" r:id="rId34" imgW="2273040" imgH="787320" progId="Equation.DSMT4">
                    <p:embed/>
                    <p:pic>
                      <p:nvPicPr>
                        <p:cNvPr id="149" name="Object 110">
                          <a:extLst>
                            <a:ext uri="{FF2B5EF4-FFF2-40B4-BE49-F238E27FC236}">
                              <a16:creationId xmlns:a16="http://schemas.microsoft.com/office/drawing/2014/main" id="{7DCCCE6F-52A8-064F-C5E2-3FD2AD834B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0" y="2304"/>
                          <a:ext cx="1432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0" name="Text Box 111">
            <a:extLst>
              <a:ext uri="{FF2B5EF4-FFF2-40B4-BE49-F238E27FC236}">
                <a16:creationId xmlns:a16="http://schemas.microsoft.com/office/drawing/2014/main" id="{D0012684-4ACA-011E-5EAD-0D5EDED0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92" y="5595783"/>
            <a:ext cx="21330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(1)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中央明纹</a:t>
            </a:r>
          </a:p>
        </p:txBody>
      </p:sp>
      <p:sp>
        <p:nvSpPr>
          <p:cNvPr id="156" name="Text Box 81">
            <a:extLst>
              <a:ext uri="{FF2B5EF4-FFF2-40B4-BE49-F238E27FC236}">
                <a16:creationId xmlns:a16="http://schemas.microsoft.com/office/drawing/2014/main" id="{15060764-9769-DE56-F1BB-A97D50B39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07" y="6238238"/>
            <a:ext cx="866188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其它明条纹的宽度相同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中央明纹的宽度为其它明纹宽度的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7" name="Text Box 83">
            <a:extLst>
              <a:ext uri="{FF2B5EF4-FFF2-40B4-BE49-F238E27FC236}">
                <a16:creationId xmlns:a16="http://schemas.microsoft.com/office/drawing/2014/main" id="{2D401BC6-2706-F8C4-CF1D-A560AD40A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961" y="5476583"/>
            <a:ext cx="3911472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其它相邻</a:t>
            </a:r>
            <a:r>
              <a:rPr lang="zh-CN" altLang="en-US" sz="24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明</a:t>
            </a:r>
            <a:r>
              <a:rPr lang="en-US" altLang="zh-CN" sz="24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暗</a:t>
            </a:r>
            <a:r>
              <a:rPr lang="en-US" altLang="zh-CN" sz="24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纹间距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8" name="Object 84">
            <a:extLst>
              <a:ext uri="{FF2B5EF4-FFF2-40B4-BE49-F238E27FC236}">
                <a16:creationId xmlns:a16="http://schemas.microsoft.com/office/drawing/2014/main" id="{B7887DCA-3F16-D10F-F168-8B47F0F74E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6586" y="5413012"/>
          <a:ext cx="302256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3022560" imgH="888840" progId="Equation.DSMT4">
                  <p:embed/>
                </p:oleObj>
              </mc:Choice>
              <mc:Fallback>
                <p:oleObj name="Equation" r:id="rId36" imgW="3022560" imgH="888840" progId="Equation.DSMT4">
                  <p:embed/>
                  <p:pic>
                    <p:nvPicPr>
                      <p:cNvPr id="158" name="Object 84">
                        <a:extLst>
                          <a:ext uri="{FF2B5EF4-FFF2-40B4-BE49-F238E27FC236}">
                            <a16:creationId xmlns:a16="http://schemas.microsoft.com/office/drawing/2014/main" id="{B7887DCA-3F16-D10F-F168-8B47F0F74E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586" y="5413012"/>
                        <a:ext cx="302256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DC5FFAF5-1149-0F50-7AC3-1D8022494BE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7597913" y="1553109"/>
            <a:ext cx="3712791" cy="621846"/>
          </a:xfrm>
          <a:prstGeom prst="rect">
            <a:avLst/>
          </a:prstGeom>
        </p:spPr>
      </p:pic>
      <p:graphicFrame>
        <p:nvGraphicFramePr>
          <p:cNvPr id="25" name="Object 345">
            <a:extLst>
              <a:ext uri="{FF2B5EF4-FFF2-40B4-BE49-F238E27FC236}">
                <a16:creationId xmlns:a16="http://schemas.microsoft.com/office/drawing/2014/main" id="{3F79F15C-B77E-5A73-9CFB-73849B485E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92" y="3994340"/>
          <a:ext cx="889000" cy="963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066680" imgH="1155600" progId="Equation.DSMT4">
                  <p:embed/>
                </p:oleObj>
              </mc:Choice>
              <mc:Fallback>
                <p:oleObj name="Equation" r:id="rId39" imgW="1066680" imgH="1155600" progId="Equation.DSMT4">
                  <p:embed/>
                  <p:pic>
                    <p:nvPicPr>
                      <p:cNvPr id="25" name="Object 345">
                        <a:extLst>
                          <a:ext uri="{FF2B5EF4-FFF2-40B4-BE49-F238E27FC236}">
                            <a16:creationId xmlns:a16="http://schemas.microsoft.com/office/drawing/2014/main" id="{3F79F15C-B77E-5A73-9CFB-73849B485E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2" y="3994340"/>
                        <a:ext cx="889000" cy="963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33">
            <a:extLst>
              <a:ext uri="{FF2B5EF4-FFF2-40B4-BE49-F238E27FC236}">
                <a16:creationId xmlns:a16="http://schemas.microsoft.com/office/drawing/2014/main" id="{AB0CEC22-C88C-27D5-1CDF-12118190F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186" y="3586881"/>
          <a:ext cx="3340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3340080" imgH="888840" progId="Equation.DSMT4">
                  <p:embed/>
                </p:oleObj>
              </mc:Choice>
              <mc:Fallback>
                <p:oleObj name="Equation" r:id="rId41" imgW="3340080" imgH="888840" progId="Equation.DSMT4">
                  <p:embed/>
                  <p:pic>
                    <p:nvPicPr>
                      <p:cNvPr id="26" name="Object 1133">
                        <a:extLst>
                          <a:ext uri="{FF2B5EF4-FFF2-40B4-BE49-F238E27FC236}">
                            <a16:creationId xmlns:a16="http://schemas.microsoft.com/office/drawing/2014/main" id="{AB0CEC22-C88C-27D5-1CDF-12118190F2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186" y="3586881"/>
                        <a:ext cx="33401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1134">
            <a:extLst>
              <a:ext uri="{FF2B5EF4-FFF2-40B4-BE49-F238E27FC236}">
                <a16:creationId xmlns:a16="http://schemas.microsoft.com/office/drawing/2014/main" id="{EAB6D206-D42F-E1DB-1B11-771EC6376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676" y="3817780"/>
            <a:ext cx="1503363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（暗纹）</a:t>
            </a:r>
          </a:p>
        </p:txBody>
      </p:sp>
      <p:graphicFrame>
        <p:nvGraphicFramePr>
          <p:cNvPr id="28" name="Object 1135">
            <a:extLst>
              <a:ext uri="{FF2B5EF4-FFF2-40B4-BE49-F238E27FC236}">
                <a16:creationId xmlns:a16="http://schemas.microsoft.com/office/drawing/2014/main" id="{0F734B44-3F11-6396-4D5B-21F85FB777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6735" y="4626769"/>
          <a:ext cx="3060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3060360" imgH="888840" progId="Equation.DSMT4">
                  <p:embed/>
                </p:oleObj>
              </mc:Choice>
              <mc:Fallback>
                <p:oleObj name="Equation" r:id="rId43" imgW="3060360" imgH="888840" progId="Equation.DSMT4">
                  <p:embed/>
                  <p:pic>
                    <p:nvPicPr>
                      <p:cNvPr id="28" name="Object 1135">
                        <a:extLst>
                          <a:ext uri="{FF2B5EF4-FFF2-40B4-BE49-F238E27FC236}">
                            <a16:creationId xmlns:a16="http://schemas.microsoft.com/office/drawing/2014/main" id="{0F734B44-3F11-6396-4D5B-21F85FB777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735" y="4626769"/>
                        <a:ext cx="3060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136">
            <a:extLst>
              <a:ext uri="{FF2B5EF4-FFF2-40B4-BE49-F238E27FC236}">
                <a16:creationId xmlns:a16="http://schemas.microsoft.com/office/drawing/2014/main" id="{0F748D62-06EE-C017-CE93-FA2F53CA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292" y="4795755"/>
            <a:ext cx="16478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（明纹）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FE3660D1-DFA2-D70D-87C6-6B5CE7130274}"/>
              </a:ext>
            </a:extLst>
          </p:cNvPr>
          <p:cNvSpPr/>
          <p:nvPr/>
        </p:nvSpPr>
        <p:spPr>
          <a:xfrm>
            <a:off x="1211746" y="3952691"/>
            <a:ext cx="437296" cy="10463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Object 346">
            <a:extLst>
              <a:ext uri="{FF2B5EF4-FFF2-40B4-BE49-F238E27FC236}">
                <a16:creationId xmlns:a16="http://schemas.microsoft.com/office/drawing/2014/main" id="{A706A9C9-3A8C-F674-733F-8A986597B3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9579" y="4621394"/>
          <a:ext cx="2780187" cy="88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3352680" imgH="1066680" progId="Equation.DSMT4">
                  <p:embed/>
                </p:oleObj>
              </mc:Choice>
              <mc:Fallback>
                <p:oleObj name="Equation" r:id="rId45" imgW="3352680" imgH="1066680" progId="Equation.DSMT4">
                  <p:embed/>
                  <p:pic>
                    <p:nvPicPr>
                      <p:cNvPr id="31" name="Object 346">
                        <a:extLst>
                          <a:ext uri="{FF2B5EF4-FFF2-40B4-BE49-F238E27FC236}">
                            <a16:creationId xmlns:a16="http://schemas.microsoft.com/office/drawing/2014/main" id="{A706A9C9-3A8C-F674-733F-8A986597B3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579" y="4621394"/>
                        <a:ext cx="2780187" cy="884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箭头: 右 31">
            <a:extLst>
              <a:ext uri="{FF2B5EF4-FFF2-40B4-BE49-F238E27FC236}">
                <a16:creationId xmlns:a16="http://schemas.microsoft.com/office/drawing/2014/main" id="{83EAAAAB-2CE5-C76F-4E5D-EB67D9863194}"/>
              </a:ext>
            </a:extLst>
          </p:cNvPr>
          <p:cNvSpPr/>
          <p:nvPr/>
        </p:nvSpPr>
        <p:spPr>
          <a:xfrm>
            <a:off x="6202071" y="3898743"/>
            <a:ext cx="416557" cy="33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83D799B7-DF2D-05B3-C858-342B9C56D455}"/>
              </a:ext>
            </a:extLst>
          </p:cNvPr>
          <p:cNvSpPr/>
          <p:nvPr/>
        </p:nvSpPr>
        <p:spPr>
          <a:xfrm>
            <a:off x="6072839" y="4901850"/>
            <a:ext cx="416557" cy="33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22D4BBA-2B2B-90CC-0DB0-4AFE6672F97C}"/>
              </a:ext>
            </a:extLst>
          </p:cNvPr>
          <p:cNvGrpSpPr/>
          <p:nvPr/>
        </p:nvGrpSpPr>
        <p:grpSpPr>
          <a:xfrm>
            <a:off x="9991092" y="102039"/>
            <a:ext cx="939800" cy="3561678"/>
            <a:chOff x="12520613" y="-88228"/>
            <a:chExt cx="939800" cy="3561678"/>
          </a:xfrm>
        </p:grpSpPr>
        <p:graphicFrame>
          <p:nvGraphicFramePr>
            <p:cNvPr id="35" name="Object 368">
              <a:extLst>
                <a:ext uri="{FF2B5EF4-FFF2-40B4-BE49-F238E27FC236}">
                  <a16:creationId xmlns:a16="http://schemas.microsoft.com/office/drawing/2014/main" id="{44ADD1BF-77DA-2C41-35F6-8052C3858C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71329" y="-88228"/>
            <a:ext cx="76993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7" imgW="1117440" imgH="444240" progId="Equation.DSMT4">
                    <p:embed/>
                  </p:oleObj>
                </mc:Choice>
                <mc:Fallback>
                  <p:oleObj name="Equation" r:id="rId47" imgW="1117440" imgH="444240" progId="Equation.DSMT4">
                    <p:embed/>
                    <p:pic>
                      <p:nvPicPr>
                        <p:cNvPr id="35" name="Object 368">
                          <a:extLst>
                            <a:ext uri="{FF2B5EF4-FFF2-40B4-BE49-F238E27FC236}">
                              <a16:creationId xmlns:a16="http://schemas.microsoft.com/office/drawing/2014/main" id="{44ADD1BF-77DA-2C41-35F6-8052C3858C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71329" y="-88228"/>
                          <a:ext cx="769937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68">
              <a:extLst>
                <a:ext uri="{FF2B5EF4-FFF2-40B4-BE49-F238E27FC236}">
                  <a16:creationId xmlns:a16="http://schemas.microsoft.com/office/drawing/2014/main" id="{C97CEE1B-BAA3-5AA6-DF16-B932337C9D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0613" y="3167063"/>
            <a:ext cx="9286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9" imgW="1346040" imgH="444240" progId="Equation.DSMT4">
                    <p:embed/>
                  </p:oleObj>
                </mc:Choice>
                <mc:Fallback>
                  <p:oleObj name="Equation" r:id="rId49" imgW="1346040" imgH="444240" progId="Equation.DSMT4">
                    <p:embed/>
                    <p:pic>
                      <p:nvPicPr>
                        <p:cNvPr id="36" name="Object 368">
                          <a:extLst>
                            <a:ext uri="{FF2B5EF4-FFF2-40B4-BE49-F238E27FC236}">
                              <a16:creationId xmlns:a16="http://schemas.microsoft.com/office/drawing/2014/main" id="{C97CEE1B-BAA3-5AA6-DF16-B932337C9D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0613" y="3167063"/>
                          <a:ext cx="928687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8">
              <a:extLst>
                <a:ext uri="{FF2B5EF4-FFF2-40B4-BE49-F238E27FC236}">
                  <a16:creationId xmlns:a16="http://schemas.microsoft.com/office/drawing/2014/main" id="{5BA02A20-D988-2F8F-C0A3-994E78AC91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3788" y="2679741"/>
            <a:ext cx="936625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1" imgW="1358640" imgH="444240" progId="Equation.DSMT4">
                    <p:embed/>
                  </p:oleObj>
                </mc:Choice>
                <mc:Fallback>
                  <p:oleObj name="Equation" r:id="rId51" imgW="1358640" imgH="444240" progId="Equation.DSMT4">
                    <p:embed/>
                    <p:pic>
                      <p:nvPicPr>
                        <p:cNvPr id="37" name="Object 368">
                          <a:extLst>
                            <a:ext uri="{FF2B5EF4-FFF2-40B4-BE49-F238E27FC236}">
                              <a16:creationId xmlns:a16="http://schemas.microsoft.com/office/drawing/2014/main" id="{5BA02A20-D988-2F8F-C0A3-994E78AC91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3788" y="2679741"/>
                          <a:ext cx="936625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68">
              <a:extLst>
                <a:ext uri="{FF2B5EF4-FFF2-40B4-BE49-F238E27FC236}">
                  <a16:creationId xmlns:a16="http://schemas.microsoft.com/office/drawing/2014/main" id="{2A72FA9F-5BE6-402D-465C-5BCD38DAFB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91257" y="428701"/>
            <a:ext cx="787400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3" imgW="1143000" imgH="444240" progId="Equation.DSMT4">
                    <p:embed/>
                  </p:oleObj>
                </mc:Choice>
                <mc:Fallback>
                  <p:oleObj name="Equation" r:id="rId53" imgW="1143000" imgH="444240" progId="Equation.DSMT4">
                    <p:embed/>
                    <p:pic>
                      <p:nvPicPr>
                        <p:cNvPr id="38" name="Object 368">
                          <a:extLst>
                            <a:ext uri="{FF2B5EF4-FFF2-40B4-BE49-F238E27FC236}">
                              <a16:creationId xmlns:a16="http://schemas.microsoft.com/office/drawing/2014/main" id="{2A72FA9F-5BE6-402D-465C-5BCD38DAFB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91257" y="428701"/>
                          <a:ext cx="787400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68">
              <a:extLst>
                <a:ext uri="{FF2B5EF4-FFF2-40B4-BE49-F238E27FC236}">
                  <a16:creationId xmlns:a16="http://schemas.microsoft.com/office/drawing/2014/main" id="{E7EC64B5-C120-BA6A-5666-8355ACA79B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75382" y="1036557"/>
            <a:ext cx="655638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5" imgW="952200" imgH="444240" progId="Equation.DSMT4">
                    <p:embed/>
                  </p:oleObj>
                </mc:Choice>
                <mc:Fallback>
                  <p:oleObj name="Equation" r:id="rId55" imgW="952200" imgH="444240" progId="Equation.DSMT4">
                    <p:embed/>
                    <p:pic>
                      <p:nvPicPr>
                        <p:cNvPr id="39" name="Object 368">
                          <a:extLst>
                            <a:ext uri="{FF2B5EF4-FFF2-40B4-BE49-F238E27FC236}">
                              <a16:creationId xmlns:a16="http://schemas.microsoft.com/office/drawing/2014/main" id="{E7EC64B5-C120-BA6A-5666-8355ACA79B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75382" y="1036557"/>
                          <a:ext cx="655638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68">
              <a:extLst>
                <a:ext uri="{FF2B5EF4-FFF2-40B4-BE49-F238E27FC236}">
                  <a16:creationId xmlns:a16="http://schemas.microsoft.com/office/drawing/2014/main" id="{242108D5-4F68-1E6A-8771-30862CB005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75382" y="2099489"/>
            <a:ext cx="803275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7" imgW="1168200" imgH="444240" progId="Equation.DSMT4">
                    <p:embed/>
                  </p:oleObj>
                </mc:Choice>
                <mc:Fallback>
                  <p:oleObj name="Equation" r:id="rId57" imgW="1168200" imgH="444240" progId="Equation.DSMT4">
                    <p:embed/>
                    <p:pic>
                      <p:nvPicPr>
                        <p:cNvPr id="40" name="Object 368">
                          <a:extLst>
                            <a:ext uri="{FF2B5EF4-FFF2-40B4-BE49-F238E27FC236}">
                              <a16:creationId xmlns:a16="http://schemas.microsoft.com/office/drawing/2014/main" id="{242108D5-4F68-1E6A-8771-30862CB005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75382" y="2099489"/>
                          <a:ext cx="803275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F7767A-62FA-3E5F-596A-612630B1E90B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-12539" y="6663"/>
            <a:ext cx="74676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178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utoUpdateAnimBg="0"/>
      <p:bldP spid="156" grpId="0" autoUpdateAnimBg="0"/>
      <p:bldP spid="157" grpId="0"/>
      <p:bldP spid="27" grpId="0"/>
      <p:bldP spid="29" grpId="0"/>
      <p:bldP spid="30" grpId="0" animBg="1"/>
      <p:bldP spid="32" grpId="0" animBg="1"/>
      <p:bldP spid="3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5558F1-7216-F04C-C762-7599D74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9" y="6663"/>
            <a:ext cx="7467600" cy="6477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9E918F-9117-066F-80B2-7C47C4F1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781050"/>
            <a:ext cx="11372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8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76068" y="714782"/>
            <a:ext cx="4349752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rgbClr val="6096E6">
                    <a:lumMod val="5000"/>
                    <a:lumOff val="95000"/>
                  </a:srgbClr>
                </a:gs>
                <a:gs pos="0">
                  <a:srgbClr val="066CAB"/>
                </a:gs>
                <a:gs pos="90000">
                  <a:srgbClr val="DBE4F4"/>
                </a:gs>
                <a:gs pos="64000">
                  <a:srgbClr val="6096E6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1567" y="814224"/>
            <a:ext cx="1717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条纹缺级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" name="Group 175"/>
          <p:cNvGrpSpPr/>
          <p:nvPr/>
        </p:nvGrpSpPr>
        <p:grpSpPr bwMode="auto">
          <a:xfrm>
            <a:off x="497951" y="1496115"/>
            <a:ext cx="4008438" cy="1016000"/>
            <a:chOff x="612" y="1933"/>
            <a:chExt cx="2525" cy="640"/>
          </a:xfrm>
        </p:grpSpPr>
        <p:sp>
          <p:nvSpPr>
            <p:cNvPr id="150" name="Text Box 162"/>
            <p:cNvSpPr txBox="1">
              <a:spLocks noChangeArrowheads="1"/>
            </p:cNvSpPr>
            <p:nvPr/>
          </p:nvSpPr>
          <p:spPr bwMode="auto">
            <a:xfrm>
              <a:off x="612" y="1933"/>
              <a:ext cx="2525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光栅衍射受单缝衍射的调制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当衍射角   同时满足</a:t>
              </a:r>
            </a:p>
          </p:txBody>
        </p:sp>
        <p:graphicFrame>
          <p:nvGraphicFramePr>
            <p:cNvPr id="151" name="Object 163"/>
            <p:cNvGraphicFramePr>
              <a:graphicFrameLocks noChangeAspect="1"/>
            </p:cNvGraphicFramePr>
            <p:nvPr/>
          </p:nvGraphicFramePr>
          <p:xfrm>
            <a:off x="1445" y="2348"/>
            <a:ext cx="16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400800" imgH="7924800" progId="Equation.DSMT4">
                    <p:embed/>
                  </p:oleObj>
                </mc:Choice>
                <mc:Fallback>
                  <p:oleObj name="Equation" r:id="rId3" imgW="6400800" imgH="7924800" progId="Equation.DSMT4">
                    <p:embed/>
                    <p:pic>
                      <p:nvPicPr>
                        <p:cNvPr id="151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348"/>
                          <a:ext cx="16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2" name="Object 164"/>
          <p:cNvGraphicFramePr>
            <a:graphicFrameLocks noChangeAspect="1"/>
          </p:cNvGraphicFramePr>
          <p:nvPr/>
        </p:nvGraphicFramePr>
        <p:xfrm>
          <a:off x="759011" y="4591301"/>
          <a:ext cx="2243803" cy="840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1520" imgH="888840" progId="Equation.DSMT4">
                  <p:embed/>
                </p:oleObj>
              </mc:Choice>
              <mc:Fallback>
                <p:oleObj name="Equation" r:id="rId5" imgW="2171520" imgH="888840" progId="Equation.DSMT4">
                  <p:embed/>
                  <p:pic>
                    <p:nvPicPr>
                      <p:cNvPr id="152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11" y="4591301"/>
                        <a:ext cx="2243803" cy="840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Group 165"/>
          <p:cNvGrpSpPr/>
          <p:nvPr/>
        </p:nvGrpSpPr>
        <p:grpSpPr bwMode="auto">
          <a:xfrm>
            <a:off x="595992" y="2623318"/>
            <a:ext cx="2967759" cy="917494"/>
            <a:chOff x="793" y="2303"/>
            <a:chExt cx="1445" cy="673"/>
          </a:xfrm>
          <a:solidFill>
            <a:srgbClr val="FF0000"/>
          </a:solidFill>
        </p:grpSpPr>
        <p:graphicFrame>
          <p:nvGraphicFramePr>
            <p:cNvPr id="155" name="Object 1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752793"/>
                </p:ext>
              </p:extLst>
            </p:nvPr>
          </p:nvGraphicFramePr>
          <p:xfrm>
            <a:off x="952" y="2303"/>
            <a:ext cx="128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882880" imgH="444240" progId="Equation.DSMT4">
                    <p:embed/>
                  </p:oleObj>
                </mc:Choice>
                <mc:Fallback>
                  <p:oleObj name="Equation" r:id="rId7" imgW="2882880" imgH="444240" progId="Equation.DSMT4">
                    <p:embed/>
                    <p:pic>
                      <p:nvPicPr>
                        <p:cNvPr id="155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2" y="2303"/>
                          <a:ext cx="1286" cy="360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" name="AutoShape 168"/>
            <p:cNvSpPr/>
            <p:nvPr/>
          </p:nvSpPr>
          <p:spPr bwMode="auto">
            <a:xfrm>
              <a:off x="793" y="2478"/>
              <a:ext cx="137" cy="498"/>
            </a:xfrm>
            <a:prstGeom prst="leftBrace">
              <a:avLst>
                <a:gd name="adj1" fmla="val 30292"/>
                <a:gd name="adj2" fmla="val 50000"/>
              </a:avLst>
            </a:prstGeom>
            <a:grpFill/>
            <a:ln w="28575">
              <a:solidFill>
                <a:srgbClr val="00B0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57" name="Object 169"/>
          <p:cNvGraphicFramePr>
            <a:graphicFrameLocks noChangeAspect="1"/>
          </p:cNvGraphicFramePr>
          <p:nvPr/>
        </p:nvGraphicFramePr>
        <p:xfrm>
          <a:off x="763893" y="5704358"/>
          <a:ext cx="2401337" cy="4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444240" progId="Equation.DSMT4">
                  <p:embed/>
                </p:oleObj>
              </mc:Choice>
              <mc:Fallback>
                <p:oleObj name="Equation" r:id="rId9" imgW="2590560" imgH="444240" progId="Equation.DSMT4">
                  <p:embed/>
                  <p:pic>
                    <p:nvPicPr>
                      <p:cNvPr id="15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93" y="5704358"/>
                        <a:ext cx="2401337" cy="438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8" name="Group 170"/>
          <p:cNvGrpSpPr/>
          <p:nvPr/>
        </p:nvGrpSpPr>
        <p:grpSpPr bwMode="auto">
          <a:xfrm>
            <a:off x="563538" y="3815881"/>
            <a:ext cx="4591050" cy="519113"/>
            <a:chOff x="565" y="3136"/>
            <a:chExt cx="2892" cy="327"/>
          </a:xfrm>
        </p:grpSpPr>
        <p:sp>
          <p:nvSpPr>
            <p:cNvPr id="159" name="Text Box 171"/>
            <p:cNvSpPr txBox="1">
              <a:spLocks noChangeArrowheads="1"/>
            </p:cNvSpPr>
            <p:nvPr/>
          </p:nvSpPr>
          <p:spPr bwMode="auto">
            <a:xfrm>
              <a:off x="565" y="3136"/>
              <a:ext cx="2892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2400" b="0" dirty="0">
                  <a:solidFill>
                    <a:srgbClr val="000066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则 </a:t>
              </a:r>
              <a:r>
                <a:rPr lang="en-US" altLang="zh-CN" sz="2400" b="0" i="1" dirty="0">
                  <a:solidFill>
                    <a:srgbClr val="000066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k </a:t>
              </a:r>
              <a:r>
                <a:rPr lang="zh-CN" altLang="en-US" sz="2400" b="0" dirty="0">
                  <a:solidFill>
                    <a:srgbClr val="000066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级主极大不出现</a:t>
              </a:r>
              <a:r>
                <a:rPr lang="zh-CN" altLang="en-US" b="0" dirty="0">
                  <a:solidFill>
                    <a:srgbClr val="000066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b="0" dirty="0">
                  <a:solidFill>
                    <a:srgbClr val="0070C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缺级</a:t>
              </a:r>
            </a:p>
          </p:txBody>
        </p:sp>
        <p:sp>
          <p:nvSpPr>
            <p:cNvPr id="160" name="Line 172"/>
            <p:cNvSpPr>
              <a:spLocks noChangeShapeType="1"/>
            </p:cNvSpPr>
            <p:nvPr/>
          </p:nvSpPr>
          <p:spPr bwMode="auto">
            <a:xfrm>
              <a:off x="2344" y="3298"/>
              <a:ext cx="423" cy="2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7" name="Line 1046"/>
          <p:cNvSpPr>
            <a:spLocks noChangeShapeType="1"/>
          </p:cNvSpPr>
          <p:nvPr/>
        </p:nvSpPr>
        <p:spPr bwMode="auto">
          <a:xfrm flipH="1" flipV="1">
            <a:off x="8487173" y="358931"/>
            <a:ext cx="17143" cy="483235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979922" y="2473427"/>
            <a:ext cx="7280295" cy="247650"/>
            <a:chOff x="-118643" y="1629568"/>
            <a:chExt cx="8017819" cy="247650"/>
          </a:xfrm>
        </p:grpSpPr>
        <p:grpSp>
          <p:nvGrpSpPr>
            <p:cNvPr id="219" name="Group 1107"/>
            <p:cNvGrpSpPr/>
            <p:nvPr/>
          </p:nvGrpSpPr>
          <p:grpSpPr bwMode="auto">
            <a:xfrm>
              <a:off x="117251" y="1629568"/>
              <a:ext cx="7312025" cy="247650"/>
              <a:chOff x="474" y="1624"/>
              <a:chExt cx="4606" cy="104"/>
            </a:xfrm>
          </p:grpSpPr>
          <p:sp>
            <p:nvSpPr>
              <p:cNvPr id="221" name="Line 1047"/>
              <p:cNvSpPr>
                <a:spLocks noChangeShapeType="1"/>
              </p:cNvSpPr>
              <p:nvPr/>
            </p:nvSpPr>
            <p:spPr bwMode="auto">
              <a:xfrm>
                <a:off x="3881" y="162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Line 1049"/>
              <p:cNvSpPr>
                <a:spLocks noChangeShapeType="1"/>
              </p:cNvSpPr>
              <p:nvPr/>
            </p:nvSpPr>
            <p:spPr bwMode="auto">
              <a:xfrm>
                <a:off x="5080" y="1632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Line 1050"/>
              <p:cNvSpPr>
                <a:spLocks noChangeShapeType="1"/>
              </p:cNvSpPr>
              <p:nvPr/>
            </p:nvSpPr>
            <p:spPr bwMode="auto">
              <a:xfrm>
                <a:off x="1680" y="162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Line 1052"/>
              <p:cNvSpPr>
                <a:spLocks noChangeShapeType="1"/>
              </p:cNvSpPr>
              <p:nvPr/>
            </p:nvSpPr>
            <p:spPr bwMode="auto">
              <a:xfrm>
                <a:off x="474" y="1632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0" name="Line 1060"/>
            <p:cNvSpPr>
              <a:spLocks noChangeShapeType="1"/>
            </p:cNvSpPr>
            <p:nvPr/>
          </p:nvSpPr>
          <p:spPr bwMode="auto">
            <a:xfrm>
              <a:off x="-118643" y="1863926"/>
              <a:ext cx="8017819" cy="13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225" name="Group 91"/>
          <p:cNvGrpSpPr/>
          <p:nvPr/>
        </p:nvGrpSpPr>
        <p:grpSpPr bwMode="auto">
          <a:xfrm>
            <a:off x="4904314" y="2803663"/>
            <a:ext cx="7126642" cy="1890971"/>
            <a:chOff x="432" y="3024"/>
            <a:chExt cx="4944" cy="874"/>
          </a:xfrm>
        </p:grpSpPr>
        <p:sp>
          <p:nvSpPr>
            <p:cNvPr id="226" name="Line 92"/>
            <p:cNvSpPr>
              <a:spLocks noChangeShapeType="1"/>
            </p:cNvSpPr>
            <p:nvPr/>
          </p:nvSpPr>
          <p:spPr bwMode="auto">
            <a:xfrm flipH="1">
              <a:off x="432" y="3888"/>
              <a:ext cx="4944" cy="0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27" name="Group 93"/>
            <p:cNvGrpSpPr/>
            <p:nvPr/>
          </p:nvGrpSpPr>
          <p:grpSpPr bwMode="auto">
            <a:xfrm>
              <a:off x="624" y="3024"/>
              <a:ext cx="4608" cy="874"/>
              <a:chOff x="624" y="3024"/>
              <a:chExt cx="4608" cy="874"/>
            </a:xfrm>
          </p:grpSpPr>
          <p:grpSp>
            <p:nvGrpSpPr>
              <p:cNvPr id="228" name="Group 94"/>
              <p:cNvGrpSpPr/>
              <p:nvPr/>
            </p:nvGrpSpPr>
            <p:grpSpPr bwMode="auto">
              <a:xfrm>
                <a:off x="624" y="3024"/>
                <a:ext cx="4608" cy="864"/>
                <a:chOff x="624" y="1920"/>
                <a:chExt cx="4608" cy="864"/>
              </a:xfrm>
            </p:grpSpPr>
            <p:sp>
              <p:nvSpPr>
                <p:cNvPr id="279" name="Freeform 95"/>
                <p:cNvSpPr/>
                <p:nvPr/>
              </p:nvSpPr>
              <p:spPr bwMode="auto">
                <a:xfrm>
                  <a:off x="2928" y="1920"/>
                  <a:ext cx="2304" cy="864"/>
                </a:xfrm>
                <a:custGeom>
                  <a:avLst/>
                  <a:gdLst>
                    <a:gd name="T0" fmla="*/ 0 w 2304"/>
                    <a:gd name="T1" fmla="*/ 0 h 864"/>
                    <a:gd name="T2" fmla="*/ 288 w 2304"/>
                    <a:gd name="T3" fmla="*/ 144 h 864"/>
                    <a:gd name="T4" fmla="*/ 576 w 2304"/>
                    <a:gd name="T5" fmla="*/ 384 h 864"/>
                    <a:gd name="T6" fmla="*/ 960 w 2304"/>
                    <a:gd name="T7" fmla="*/ 768 h 864"/>
                    <a:gd name="T8" fmla="*/ 1152 w 2304"/>
                    <a:gd name="T9" fmla="*/ 864 h 864"/>
                    <a:gd name="T10" fmla="*/ 1392 w 2304"/>
                    <a:gd name="T11" fmla="*/ 768 h 864"/>
                    <a:gd name="T12" fmla="*/ 1584 w 2304"/>
                    <a:gd name="T13" fmla="*/ 672 h 864"/>
                    <a:gd name="T14" fmla="*/ 1728 w 2304"/>
                    <a:gd name="T15" fmla="*/ 624 h 864"/>
                    <a:gd name="T16" fmla="*/ 1968 w 2304"/>
                    <a:gd name="T17" fmla="*/ 720 h 864"/>
                    <a:gd name="T18" fmla="*/ 2304 w 2304"/>
                    <a:gd name="T19" fmla="*/ 864 h 86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304" h="864">
                      <a:moveTo>
                        <a:pt x="0" y="0"/>
                      </a:moveTo>
                      <a:cubicBezTo>
                        <a:pt x="96" y="40"/>
                        <a:pt x="192" y="80"/>
                        <a:pt x="288" y="144"/>
                      </a:cubicBezTo>
                      <a:cubicBezTo>
                        <a:pt x="384" y="208"/>
                        <a:pt x="464" y="280"/>
                        <a:pt x="576" y="384"/>
                      </a:cubicBezTo>
                      <a:cubicBezTo>
                        <a:pt x="688" y="488"/>
                        <a:pt x="864" y="688"/>
                        <a:pt x="960" y="768"/>
                      </a:cubicBezTo>
                      <a:cubicBezTo>
                        <a:pt x="1056" y="848"/>
                        <a:pt x="1080" y="864"/>
                        <a:pt x="1152" y="864"/>
                      </a:cubicBezTo>
                      <a:cubicBezTo>
                        <a:pt x="1224" y="864"/>
                        <a:pt x="1320" y="800"/>
                        <a:pt x="1392" y="768"/>
                      </a:cubicBezTo>
                      <a:cubicBezTo>
                        <a:pt x="1464" y="736"/>
                        <a:pt x="1528" y="696"/>
                        <a:pt x="1584" y="672"/>
                      </a:cubicBezTo>
                      <a:cubicBezTo>
                        <a:pt x="1640" y="648"/>
                        <a:pt x="1664" y="616"/>
                        <a:pt x="1728" y="624"/>
                      </a:cubicBezTo>
                      <a:cubicBezTo>
                        <a:pt x="1792" y="632"/>
                        <a:pt x="1872" y="680"/>
                        <a:pt x="1968" y="720"/>
                      </a:cubicBezTo>
                      <a:cubicBezTo>
                        <a:pt x="2064" y="760"/>
                        <a:pt x="2184" y="812"/>
                        <a:pt x="2304" y="864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C00000"/>
                  </a:solidFill>
                  <a:prstDash val="dash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0" name="Freeform 96"/>
                <p:cNvSpPr/>
                <p:nvPr/>
              </p:nvSpPr>
              <p:spPr bwMode="auto">
                <a:xfrm flipH="1">
                  <a:off x="624" y="1920"/>
                  <a:ext cx="2304" cy="864"/>
                </a:xfrm>
                <a:custGeom>
                  <a:avLst/>
                  <a:gdLst>
                    <a:gd name="T0" fmla="*/ 0 w 2304"/>
                    <a:gd name="T1" fmla="*/ 0 h 864"/>
                    <a:gd name="T2" fmla="*/ 288 w 2304"/>
                    <a:gd name="T3" fmla="*/ 144 h 864"/>
                    <a:gd name="T4" fmla="*/ 576 w 2304"/>
                    <a:gd name="T5" fmla="*/ 384 h 864"/>
                    <a:gd name="T6" fmla="*/ 960 w 2304"/>
                    <a:gd name="T7" fmla="*/ 768 h 864"/>
                    <a:gd name="T8" fmla="*/ 1152 w 2304"/>
                    <a:gd name="T9" fmla="*/ 864 h 864"/>
                    <a:gd name="T10" fmla="*/ 1392 w 2304"/>
                    <a:gd name="T11" fmla="*/ 768 h 864"/>
                    <a:gd name="T12" fmla="*/ 1584 w 2304"/>
                    <a:gd name="T13" fmla="*/ 672 h 864"/>
                    <a:gd name="T14" fmla="*/ 1728 w 2304"/>
                    <a:gd name="T15" fmla="*/ 624 h 864"/>
                    <a:gd name="T16" fmla="*/ 1968 w 2304"/>
                    <a:gd name="T17" fmla="*/ 720 h 864"/>
                    <a:gd name="T18" fmla="*/ 2304 w 2304"/>
                    <a:gd name="T19" fmla="*/ 864 h 86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304" h="864">
                      <a:moveTo>
                        <a:pt x="0" y="0"/>
                      </a:moveTo>
                      <a:cubicBezTo>
                        <a:pt x="96" y="40"/>
                        <a:pt x="192" y="80"/>
                        <a:pt x="288" y="144"/>
                      </a:cubicBezTo>
                      <a:cubicBezTo>
                        <a:pt x="384" y="208"/>
                        <a:pt x="464" y="280"/>
                        <a:pt x="576" y="384"/>
                      </a:cubicBezTo>
                      <a:cubicBezTo>
                        <a:pt x="688" y="488"/>
                        <a:pt x="864" y="688"/>
                        <a:pt x="960" y="768"/>
                      </a:cubicBezTo>
                      <a:cubicBezTo>
                        <a:pt x="1056" y="848"/>
                        <a:pt x="1080" y="864"/>
                        <a:pt x="1152" y="864"/>
                      </a:cubicBezTo>
                      <a:cubicBezTo>
                        <a:pt x="1224" y="864"/>
                        <a:pt x="1320" y="800"/>
                        <a:pt x="1392" y="768"/>
                      </a:cubicBezTo>
                      <a:cubicBezTo>
                        <a:pt x="1464" y="736"/>
                        <a:pt x="1528" y="696"/>
                        <a:pt x="1584" y="672"/>
                      </a:cubicBezTo>
                      <a:cubicBezTo>
                        <a:pt x="1640" y="648"/>
                        <a:pt x="1664" y="616"/>
                        <a:pt x="1728" y="624"/>
                      </a:cubicBezTo>
                      <a:cubicBezTo>
                        <a:pt x="1792" y="632"/>
                        <a:pt x="1872" y="680"/>
                        <a:pt x="1968" y="720"/>
                      </a:cubicBezTo>
                      <a:cubicBezTo>
                        <a:pt x="2064" y="760"/>
                        <a:pt x="2184" y="812"/>
                        <a:pt x="2304" y="864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C00000"/>
                  </a:solidFill>
                  <a:prstDash val="dash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29" name="Group 97"/>
              <p:cNvGrpSpPr/>
              <p:nvPr/>
            </p:nvGrpSpPr>
            <p:grpSpPr bwMode="auto">
              <a:xfrm>
                <a:off x="768" y="3072"/>
                <a:ext cx="4320" cy="826"/>
                <a:chOff x="768" y="3072"/>
                <a:chExt cx="4320" cy="826"/>
              </a:xfrm>
            </p:grpSpPr>
            <p:grpSp>
              <p:nvGrpSpPr>
                <p:cNvPr id="230" name="Group 98"/>
                <p:cNvGrpSpPr/>
                <p:nvPr/>
              </p:nvGrpSpPr>
              <p:grpSpPr bwMode="auto">
                <a:xfrm>
                  <a:off x="4224" y="3712"/>
                  <a:ext cx="864" cy="176"/>
                  <a:chOff x="4224" y="2608"/>
                  <a:chExt cx="864" cy="176"/>
                </a:xfrm>
              </p:grpSpPr>
              <p:sp>
                <p:nvSpPr>
                  <p:cNvPr id="269" name="Freeform 99"/>
                  <p:cNvSpPr/>
                  <p:nvPr/>
                </p:nvSpPr>
                <p:spPr bwMode="auto">
                  <a:xfrm>
                    <a:off x="4224" y="2718"/>
                    <a:ext cx="96" cy="5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0" name="Freeform 100"/>
                  <p:cNvSpPr/>
                  <p:nvPr/>
                </p:nvSpPr>
                <p:spPr bwMode="auto">
                  <a:xfrm>
                    <a:off x="4320" y="267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1" name="Freeform 101"/>
                  <p:cNvSpPr/>
                  <p:nvPr/>
                </p:nvSpPr>
                <p:spPr bwMode="auto">
                  <a:xfrm>
                    <a:off x="4416" y="2608"/>
                    <a:ext cx="96" cy="166"/>
                  </a:xfrm>
                  <a:custGeom>
                    <a:avLst/>
                    <a:gdLst>
                      <a:gd name="T0" fmla="*/ 0 w 192"/>
                      <a:gd name="T1" fmla="*/ 192 h 720"/>
                      <a:gd name="T2" fmla="*/ 24 w 192"/>
                      <a:gd name="T3" fmla="*/ 38 h 720"/>
                      <a:gd name="T4" fmla="*/ 48 w 192"/>
                      <a:gd name="T5" fmla="*/ 0 h 720"/>
                      <a:gd name="T6" fmla="*/ 72 w 192"/>
                      <a:gd name="T7" fmla="*/ 38 h 720"/>
                      <a:gd name="T8" fmla="*/ 96 w 192"/>
                      <a:gd name="T9" fmla="*/ 192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72" name="Group 102"/>
                  <p:cNvGrpSpPr/>
                  <p:nvPr/>
                </p:nvGrpSpPr>
                <p:grpSpPr bwMode="auto">
                  <a:xfrm>
                    <a:off x="4512" y="2678"/>
                    <a:ext cx="288" cy="96"/>
                    <a:chOff x="2352" y="2688"/>
                    <a:chExt cx="288" cy="96"/>
                  </a:xfrm>
                </p:grpSpPr>
                <p:sp>
                  <p:nvSpPr>
                    <p:cNvPr id="276" name="Freeform 103"/>
                    <p:cNvSpPr/>
                    <p:nvPr/>
                  </p:nvSpPr>
                  <p:spPr bwMode="auto">
                    <a:xfrm>
                      <a:off x="2352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77" name="Freeform 104"/>
                    <p:cNvSpPr/>
                    <p:nvPr/>
                  </p:nvSpPr>
                  <p:spPr bwMode="auto">
                    <a:xfrm>
                      <a:off x="2448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78" name="Freeform 105"/>
                    <p:cNvSpPr/>
                    <p:nvPr/>
                  </p:nvSpPr>
                  <p:spPr bwMode="auto">
                    <a:xfrm>
                      <a:off x="2544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73" name="Freeform 106"/>
                  <p:cNvSpPr/>
                  <p:nvPr/>
                </p:nvSpPr>
                <p:spPr bwMode="auto">
                  <a:xfrm>
                    <a:off x="4800" y="2618"/>
                    <a:ext cx="96" cy="166"/>
                  </a:xfrm>
                  <a:custGeom>
                    <a:avLst/>
                    <a:gdLst>
                      <a:gd name="T0" fmla="*/ 0 w 192"/>
                      <a:gd name="T1" fmla="*/ 192 h 720"/>
                      <a:gd name="T2" fmla="*/ 24 w 192"/>
                      <a:gd name="T3" fmla="*/ 38 h 720"/>
                      <a:gd name="T4" fmla="*/ 48 w 192"/>
                      <a:gd name="T5" fmla="*/ 0 h 720"/>
                      <a:gd name="T6" fmla="*/ 72 w 192"/>
                      <a:gd name="T7" fmla="*/ 38 h 720"/>
                      <a:gd name="T8" fmla="*/ 96 w 192"/>
                      <a:gd name="T9" fmla="*/ 192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4" name="Freeform 107"/>
                  <p:cNvSpPr/>
                  <p:nvPr/>
                </p:nvSpPr>
                <p:spPr bwMode="auto">
                  <a:xfrm>
                    <a:off x="4896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5" name="Freeform 108"/>
                  <p:cNvSpPr/>
                  <p:nvPr/>
                </p:nvSpPr>
                <p:spPr bwMode="auto">
                  <a:xfrm>
                    <a:off x="4992" y="2698"/>
                    <a:ext cx="96" cy="8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31" name="Freeform 109"/>
                <p:cNvSpPr/>
                <p:nvPr/>
              </p:nvSpPr>
              <p:spPr bwMode="auto">
                <a:xfrm>
                  <a:off x="2880" y="3072"/>
                  <a:ext cx="96" cy="816"/>
                </a:xfrm>
                <a:custGeom>
                  <a:avLst/>
                  <a:gdLst>
                    <a:gd name="T0" fmla="*/ 0 w 192"/>
                    <a:gd name="T1" fmla="*/ 816 h 720"/>
                    <a:gd name="T2" fmla="*/ 24 w 192"/>
                    <a:gd name="T3" fmla="*/ 163 h 720"/>
                    <a:gd name="T4" fmla="*/ 48 w 192"/>
                    <a:gd name="T5" fmla="*/ 0 h 720"/>
                    <a:gd name="T6" fmla="*/ 72 w 192"/>
                    <a:gd name="T7" fmla="*/ 163 h 720"/>
                    <a:gd name="T8" fmla="*/ 96 w 192"/>
                    <a:gd name="T9" fmla="*/ 816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32" name="Group 110"/>
                <p:cNvGrpSpPr/>
                <p:nvPr/>
              </p:nvGrpSpPr>
              <p:grpSpPr bwMode="auto">
                <a:xfrm>
                  <a:off x="2976" y="3792"/>
                  <a:ext cx="288" cy="96"/>
                  <a:chOff x="2352" y="2688"/>
                  <a:chExt cx="288" cy="96"/>
                </a:xfrm>
              </p:grpSpPr>
              <p:sp>
                <p:nvSpPr>
                  <p:cNvPr id="266" name="Freeform 111"/>
                  <p:cNvSpPr/>
                  <p:nvPr/>
                </p:nvSpPr>
                <p:spPr bwMode="auto">
                  <a:xfrm>
                    <a:off x="2352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7" name="Freeform 112"/>
                  <p:cNvSpPr/>
                  <p:nvPr/>
                </p:nvSpPr>
                <p:spPr bwMode="auto">
                  <a:xfrm>
                    <a:off x="2448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8" name="Freeform 113"/>
                  <p:cNvSpPr/>
                  <p:nvPr/>
                </p:nvSpPr>
                <p:spPr bwMode="auto">
                  <a:xfrm>
                    <a:off x="25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33" name="Group 114"/>
                <p:cNvGrpSpPr/>
                <p:nvPr/>
              </p:nvGrpSpPr>
              <p:grpSpPr bwMode="auto">
                <a:xfrm>
                  <a:off x="2592" y="3792"/>
                  <a:ext cx="288" cy="96"/>
                  <a:chOff x="2352" y="2688"/>
                  <a:chExt cx="288" cy="96"/>
                </a:xfrm>
              </p:grpSpPr>
              <p:sp>
                <p:nvSpPr>
                  <p:cNvPr id="263" name="Freeform 115"/>
                  <p:cNvSpPr/>
                  <p:nvPr/>
                </p:nvSpPr>
                <p:spPr bwMode="auto">
                  <a:xfrm>
                    <a:off x="2352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4" name="Freeform 116"/>
                  <p:cNvSpPr/>
                  <p:nvPr/>
                </p:nvSpPr>
                <p:spPr bwMode="auto">
                  <a:xfrm>
                    <a:off x="2448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5" name="Freeform 117"/>
                  <p:cNvSpPr/>
                  <p:nvPr/>
                </p:nvSpPr>
                <p:spPr bwMode="auto">
                  <a:xfrm>
                    <a:off x="25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34" name="Group 118"/>
                <p:cNvGrpSpPr/>
                <p:nvPr/>
              </p:nvGrpSpPr>
              <p:grpSpPr bwMode="auto">
                <a:xfrm>
                  <a:off x="3264" y="3264"/>
                  <a:ext cx="672" cy="624"/>
                  <a:chOff x="3264" y="2160"/>
                  <a:chExt cx="672" cy="624"/>
                </a:xfrm>
              </p:grpSpPr>
              <p:sp>
                <p:nvSpPr>
                  <p:cNvPr id="255" name="Freeform 119"/>
                  <p:cNvSpPr/>
                  <p:nvPr/>
                </p:nvSpPr>
                <p:spPr bwMode="auto">
                  <a:xfrm>
                    <a:off x="3264" y="2160"/>
                    <a:ext cx="96" cy="624"/>
                  </a:xfrm>
                  <a:custGeom>
                    <a:avLst/>
                    <a:gdLst>
                      <a:gd name="T0" fmla="*/ 0 w 192"/>
                      <a:gd name="T1" fmla="*/ 624 h 720"/>
                      <a:gd name="T2" fmla="*/ 24 w 192"/>
                      <a:gd name="T3" fmla="*/ 125 h 720"/>
                      <a:gd name="T4" fmla="*/ 48 w 192"/>
                      <a:gd name="T5" fmla="*/ 0 h 720"/>
                      <a:gd name="T6" fmla="*/ 72 w 192"/>
                      <a:gd name="T7" fmla="*/ 125 h 720"/>
                      <a:gd name="T8" fmla="*/ 96 w 192"/>
                      <a:gd name="T9" fmla="*/ 624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6" name="Freeform 120"/>
                  <p:cNvSpPr/>
                  <p:nvPr/>
                </p:nvSpPr>
                <p:spPr bwMode="auto">
                  <a:xfrm>
                    <a:off x="3648" y="2496"/>
                    <a:ext cx="96" cy="288"/>
                  </a:xfrm>
                  <a:custGeom>
                    <a:avLst/>
                    <a:gdLst>
                      <a:gd name="T0" fmla="*/ 0 w 192"/>
                      <a:gd name="T1" fmla="*/ 288 h 720"/>
                      <a:gd name="T2" fmla="*/ 24 w 192"/>
                      <a:gd name="T3" fmla="*/ 58 h 720"/>
                      <a:gd name="T4" fmla="*/ 48 w 192"/>
                      <a:gd name="T5" fmla="*/ 0 h 720"/>
                      <a:gd name="T6" fmla="*/ 72 w 192"/>
                      <a:gd name="T7" fmla="*/ 58 h 720"/>
                      <a:gd name="T8" fmla="*/ 96 w 192"/>
                      <a:gd name="T9" fmla="*/ 288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7" name="Freeform 121"/>
                  <p:cNvSpPr/>
                  <p:nvPr/>
                </p:nvSpPr>
                <p:spPr bwMode="auto">
                  <a:xfrm>
                    <a:off x="37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8" name="Freeform 122"/>
                  <p:cNvSpPr/>
                  <p:nvPr/>
                </p:nvSpPr>
                <p:spPr bwMode="auto">
                  <a:xfrm>
                    <a:off x="3840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59" name="Group 123"/>
                  <p:cNvGrpSpPr/>
                  <p:nvPr/>
                </p:nvGrpSpPr>
                <p:grpSpPr bwMode="auto">
                  <a:xfrm>
                    <a:off x="3360" y="2688"/>
                    <a:ext cx="288" cy="96"/>
                    <a:chOff x="2352" y="2688"/>
                    <a:chExt cx="288" cy="96"/>
                  </a:xfrm>
                </p:grpSpPr>
                <p:sp>
                  <p:nvSpPr>
                    <p:cNvPr id="260" name="Freeform 124"/>
                    <p:cNvSpPr/>
                    <p:nvPr/>
                  </p:nvSpPr>
                  <p:spPr bwMode="auto">
                    <a:xfrm>
                      <a:off x="2352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1" name="Freeform 125"/>
                    <p:cNvSpPr/>
                    <p:nvPr/>
                  </p:nvSpPr>
                  <p:spPr bwMode="auto">
                    <a:xfrm>
                      <a:off x="2448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2" name="Freeform 126"/>
                    <p:cNvSpPr/>
                    <p:nvPr/>
                  </p:nvSpPr>
                  <p:spPr bwMode="auto">
                    <a:xfrm>
                      <a:off x="2544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5" name="Group 127"/>
                <p:cNvGrpSpPr/>
                <p:nvPr/>
              </p:nvGrpSpPr>
              <p:grpSpPr bwMode="auto">
                <a:xfrm flipH="1">
                  <a:off x="1920" y="3264"/>
                  <a:ext cx="672" cy="624"/>
                  <a:chOff x="3264" y="2160"/>
                  <a:chExt cx="672" cy="624"/>
                </a:xfrm>
              </p:grpSpPr>
              <p:sp>
                <p:nvSpPr>
                  <p:cNvPr id="247" name="Freeform 128"/>
                  <p:cNvSpPr/>
                  <p:nvPr/>
                </p:nvSpPr>
                <p:spPr bwMode="auto">
                  <a:xfrm>
                    <a:off x="3264" y="2160"/>
                    <a:ext cx="96" cy="624"/>
                  </a:xfrm>
                  <a:custGeom>
                    <a:avLst/>
                    <a:gdLst>
                      <a:gd name="T0" fmla="*/ 0 w 192"/>
                      <a:gd name="T1" fmla="*/ 624 h 720"/>
                      <a:gd name="T2" fmla="*/ 24 w 192"/>
                      <a:gd name="T3" fmla="*/ 125 h 720"/>
                      <a:gd name="T4" fmla="*/ 48 w 192"/>
                      <a:gd name="T5" fmla="*/ 0 h 720"/>
                      <a:gd name="T6" fmla="*/ 72 w 192"/>
                      <a:gd name="T7" fmla="*/ 125 h 720"/>
                      <a:gd name="T8" fmla="*/ 96 w 192"/>
                      <a:gd name="T9" fmla="*/ 624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8" name="Freeform 129"/>
                  <p:cNvSpPr/>
                  <p:nvPr/>
                </p:nvSpPr>
                <p:spPr bwMode="auto">
                  <a:xfrm>
                    <a:off x="3648" y="2496"/>
                    <a:ext cx="96" cy="288"/>
                  </a:xfrm>
                  <a:custGeom>
                    <a:avLst/>
                    <a:gdLst>
                      <a:gd name="T0" fmla="*/ 0 w 192"/>
                      <a:gd name="T1" fmla="*/ 288 h 720"/>
                      <a:gd name="T2" fmla="*/ 24 w 192"/>
                      <a:gd name="T3" fmla="*/ 58 h 720"/>
                      <a:gd name="T4" fmla="*/ 48 w 192"/>
                      <a:gd name="T5" fmla="*/ 0 h 720"/>
                      <a:gd name="T6" fmla="*/ 72 w 192"/>
                      <a:gd name="T7" fmla="*/ 58 h 720"/>
                      <a:gd name="T8" fmla="*/ 96 w 192"/>
                      <a:gd name="T9" fmla="*/ 288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9" name="Freeform 130"/>
                  <p:cNvSpPr/>
                  <p:nvPr/>
                </p:nvSpPr>
                <p:spPr bwMode="auto">
                  <a:xfrm>
                    <a:off x="37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0" name="Freeform 131"/>
                  <p:cNvSpPr/>
                  <p:nvPr/>
                </p:nvSpPr>
                <p:spPr bwMode="auto">
                  <a:xfrm>
                    <a:off x="3840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51" name="Group 132"/>
                  <p:cNvGrpSpPr/>
                  <p:nvPr/>
                </p:nvGrpSpPr>
                <p:grpSpPr bwMode="auto">
                  <a:xfrm>
                    <a:off x="3360" y="2688"/>
                    <a:ext cx="288" cy="96"/>
                    <a:chOff x="2352" y="2688"/>
                    <a:chExt cx="288" cy="96"/>
                  </a:xfrm>
                </p:grpSpPr>
                <p:sp>
                  <p:nvSpPr>
                    <p:cNvPr id="252" name="Freeform 133"/>
                    <p:cNvSpPr/>
                    <p:nvPr/>
                  </p:nvSpPr>
                  <p:spPr bwMode="auto">
                    <a:xfrm>
                      <a:off x="2352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53" name="Freeform 134"/>
                    <p:cNvSpPr/>
                    <p:nvPr/>
                  </p:nvSpPr>
                  <p:spPr bwMode="auto">
                    <a:xfrm>
                      <a:off x="2448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54" name="Freeform 135"/>
                    <p:cNvSpPr/>
                    <p:nvPr/>
                  </p:nvSpPr>
                  <p:spPr bwMode="auto">
                    <a:xfrm>
                      <a:off x="2544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6" name="Group 136"/>
                <p:cNvGrpSpPr/>
                <p:nvPr/>
              </p:nvGrpSpPr>
              <p:grpSpPr bwMode="auto">
                <a:xfrm>
                  <a:off x="768" y="3712"/>
                  <a:ext cx="864" cy="186"/>
                  <a:chOff x="4224" y="2598"/>
                  <a:chExt cx="864" cy="186"/>
                </a:xfrm>
              </p:grpSpPr>
              <p:sp>
                <p:nvSpPr>
                  <p:cNvPr id="237" name="Freeform 137"/>
                  <p:cNvSpPr/>
                  <p:nvPr/>
                </p:nvSpPr>
                <p:spPr bwMode="auto">
                  <a:xfrm>
                    <a:off x="4224" y="2688"/>
                    <a:ext cx="96" cy="8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8" name="Freeform 138"/>
                  <p:cNvSpPr/>
                  <p:nvPr/>
                </p:nvSpPr>
                <p:spPr bwMode="auto">
                  <a:xfrm>
                    <a:off x="4320" y="267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9" name="Freeform 139"/>
                  <p:cNvSpPr/>
                  <p:nvPr/>
                </p:nvSpPr>
                <p:spPr bwMode="auto">
                  <a:xfrm>
                    <a:off x="4416" y="2605"/>
                    <a:ext cx="96" cy="169"/>
                  </a:xfrm>
                  <a:custGeom>
                    <a:avLst/>
                    <a:gdLst>
                      <a:gd name="T0" fmla="*/ 0 w 192"/>
                      <a:gd name="T1" fmla="*/ 192 h 720"/>
                      <a:gd name="T2" fmla="*/ 24 w 192"/>
                      <a:gd name="T3" fmla="*/ 38 h 720"/>
                      <a:gd name="T4" fmla="*/ 48 w 192"/>
                      <a:gd name="T5" fmla="*/ 0 h 720"/>
                      <a:gd name="T6" fmla="*/ 72 w 192"/>
                      <a:gd name="T7" fmla="*/ 38 h 720"/>
                      <a:gd name="T8" fmla="*/ 96 w 192"/>
                      <a:gd name="T9" fmla="*/ 192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40" name="Group 140"/>
                  <p:cNvGrpSpPr/>
                  <p:nvPr/>
                </p:nvGrpSpPr>
                <p:grpSpPr bwMode="auto">
                  <a:xfrm>
                    <a:off x="4512" y="2678"/>
                    <a:ext cx="288" cy="96"/>
                    <a:chOff x="2352" y="2688"/>
                    <a:chExt cx="288" cy="96"/>
                  </a:xfrm>
                </p:grpSpPr>
                <p:sp>
                  <p:nvSpPr>
                    <p:cNvPr id="244" name="Freeform 141"/>
                    <p:cNvSpPr/>
                    <p:nvPr/>
                  </p:nvSpPr>
                  <p:spPr bwMode="auto">
                    <a:xfrm>
                      <a:off x="2352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5" name="Freeform 142"/>
                    <p:cNvSpPr/>
                    <p:nvPr/>
                  </p:nvSpPr>
                  <p:spPr bwMode="auto">
                    <a:xfrm>
                      <a:off x="2448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6" name="Freeform 143"/>
                    <p:cNvSpPr/>
                    <p:nvPr/>
                  </p:nvSpPr>
                  <p:spPr bwMode="auto">
                    <a:xfrm>
                      <a:off x="2544" y="2688"/>
                      <a:ext cx="96" cy="96"/>
                    </a:xfrm>
                    <a:custGeom>
                      <a:avLst/>
                      <a:gdLst>
                        <a:gd name="T0" fmla="*/ 0 w 96"/>
                        <a:gd name="T1" fmla="*/ 96 h 96"/>
                        <a:gd name="T2" fmla="*/ 48 w 96"/>
                        <a:gd name="T3" fmla="*/ 0 h 96"/>
                        <a:gd name="T4" fmla="*/ 96 w 96"/>
                        <a:gd name="T5" fmla="*/ 96 h 9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96" h="96">
                          <a:moveTo>
                            <a:pt x="0" y="96"/>
                          </a:moveTo>
                          <a:cubicBezTo>
                            <a:pt x="16" y="48"/>
                            <a:pt x="32" y="0"/>
                            <a:pt x="48" y="0"/>
                          </a:cubicBezTo>
                          <a:cubicBezTo>
                            <a:pt x="64" y="0"/>
                            <a:pt x="80" y="48"/>
                            <a:pt x="96" y="9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70C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41" name="Freeform 144"/>
                  <p:cNvSpPr/>
                  <p:nvPr/>
                </p:nvSpPr>
                <p:spPr bwMode="auto">
                  <a:xfrm>
                    <a:off x="4800" y="2598"/>
                    <a:ext cx="96" cy="186"/>
                  </a:xfrm>
                  <a:custGeom>
                    <a:avLst/>
                    <a:gdLst>
                      <a:gd name="T0" fmla="*/ 0 w 192"/>
                      <a:gd name="T1" fmla="*/ 192 h 720"/>
                      <a:gd name="T2" fmla="*/ 24 w 192"/>
                      <a:gd name="T3" fmla="*/ 38 h 720"/>
                      <a:gd name="T4" fmla="*/ 48 w 192"/>
                      <a:gd name="T5" fmla="*/ 0 h 720"/>
                      <a:gd name="T6" fmla="*/ 72 w 192"/>
                      <a:gd name="T7" fmla="*/ 38 h 720"/>
                      <a:gd name="T8" fmla="*/ 96 w 192"/>
                      <a:gd name="T9" fmla="*/ 192 h 7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2" h="720">
                        <a:moveTo>
                          <a:pt x="0" y="720"/>
                        </a:moveTo>
                        <a:cubicBezTo>
                          <a:pt x="16" y="492"/>
                          <a:pt x="32" y="264"/>
                          <a:pt x="48" y="144"/>
                        </a:cubicBezTo>
                        <a:cubicBezTo>
                          <a:pt x="64" y="24"/>
                          <a:pt x="80" y="0"/>
                          <a:pt x="96" y="0"/>
                        </a:cubicBezTo>
                        <a:cubicBezTo>
                          <a:pt x="112" y="0"/>
                          <a:pt x="128" y="24"/>
                          <a:pt x="144" y="144"/>
                        </a:cubicBezTo>
                        <a:cubicBezTo>
                          <a:pt x="160" y="264"/>
                          <a:pt x="184" y="624"/>
                          <a:pt x="192" y="72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2" name="Freeform 145"/>
                  <p:cNvSpPr/>
                  <p:nvPr/>
                </p:nvSpPr>
                <p:spPr bwMode="auto">
                  <a:xfrm>
                    <a:off x="4896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3" name="Freeform 146"/>
                  <p:cNvSpPr/>
                  <p:nvPr/>
                </p:nvSpPr>
                <p:spPr bwMode="auto">
                  <a:xfrm>
                    <a:off x="4992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81" name="Freeform 95"/>
          <p:cNvSpPr/>
          <p:nvPr/>
        </p:nvSpPr>
        <p:spPr bwMode="auto">
          <a:xfrm>
            <a:off x="8516400" y="1940226"/>
            <a:ext cx="3423687" cy="774205"/>
          </a:xfrm>
          <a:custGeom>
            <a:avLst/>
            <a:gdLst>
              <a:gd name="T0" fmla="*/ 0 w 2304"/>
              <a:gd name="T1" fmla="*/ 0 h 864"/>
              <a:gd name="T2" fmla="*/ 288 w 2304"/>
              <a:gd name="T3" fmla="*/ 144 h 864"/>
              <a:gd name="T4" fmla="*/ 576 w 2304"/>
              <a:gd name="T5" fmla="*/ 384 h 864"/>
              <a:gd name="T6" fmla="*/ 960 w 2304"/>
              <a:gd name="T7" fmla="*/ 768 h 864"/>
              <a:gd name="T8" fmla="*/ 1152 w 2304"/>
              <a:gd name="T9" fmla="*/ 864 h 864"/>
              <a:gd name="T10" fmla="*/ 1392 w 2304"/>
              <a:gd name="T11" fmla="*/ 768 h 864"/>
              <a:gd name="T12" fmla="*/ 1584 w 2304"/>
              <a:gd name="T13" fmla="*/ 672 h 864"/>
              <a:gd name="T14" fmla="*/ 1728 w 2304"/>
              <a:gd name="T15" fmla="*/ 624 h 864"/>
              <a:gd name="T16" fmla="*/ 1968 w 2304"/>
              <a:gd name="T17" fmla="*/ 720 h 864"/>
              <a:gd name="T18" fmla="*/ 2304 w 2304"/>
              <a:gd name="T19" fmla="*/ 864 h 86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04" h="864">
                <a:moveTo>
                  <a:pt x="0" y="0"/>
                </a:moveTo>
                <a:cubicBezTo>
                  <a:pt x="96" y="40"/>
                  <a:pt x="192" y="80"/>
                  <a:pt x="288" y="144"/>
                </a:cubicBezTo>
                <a:cubicBezTo>
                  <a:pt x="384" y="208"/>
                  <a:pt x="464" y="280"/>
                  <a:pt x="576" y="384"/>
                </a:cubicBezTo>
                <a:cubicBezTo>
                  <a:pt x="688" y="488"/>
                  <a:pt x="864" y="688"/>
                  <a:pt x="960" y="768"/>
                </a:cubicBezTo>
                <a:cubicBezTo>
                  <a:pt x="1056" y="848"/>
                  <a:pt x="1080" y="864"/>
                  <a:pt x="1152" y="864"/>
                </a:cubicBezTo>
                <a:cubicBezTo>
                  <a:pt x="1224" y="864"/>
                  <a:pt x="1320" y="800"/>
                  <a:pt x="1392" y="768"/>
                </a:cubicBezTo>
                <a:cubicBezTo>
                  <a:pt x="1464" y="736"/>
                  <a:pt x="1528" y="696"/>
                  <a:pt x="1584" y="672"/>
                </a:cubicBezTo>
                <a:cubicBezTo>
                  <a:pt x="1640" y="648"/>
                  <a:pt x="1664" y="616"/>
                  <a:pt x="1728" y="624"/>
                </a:cubicBezTo>
                <a:cubicBezTo>
                  <a:pt x="1792" y="632"/>
                  <a:pt x="1872" y="680"/>
                  <a:pt x="1968" y="720"/>
                </a:cubicBezTo>
                <a:cubicBezTo>
                  <a:pt x="2064" y="760"/>
                  <a:pt x="2184" y="812"/>
                  <a:pt x="2304" y="86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2" name="Freeform 96"/>
          <p:cNvSpPr/>
          <p:nvPr/>
        </p:nvSpPr>
        <p:spPr bwMode="auto">
          <a:xfrm flipH="1">
            <a:off x="5077956" y="1928984"/>
            <a:ext cx="3423687" cy="774205"/>
          </a:xfrm>
          <a:custGeom>
            <a:avLst/>
            <a:gdLst>
              <a:gd name="T0" fmla="*/ 0 w 2304"/>
              <a:gd name="T1" fmla="*/ 0 h 864"/>
              <a:gd name="T2" fmla="*/ 288 w 2304"/>
              <a:gd name="T3" fmla="*/ 144 h 864"/>
              <a:gd name="T4" fmla="*/ 576 w 2304"/>
              <a:gd name="T5" fmla="*/ 384 h 864"/>
              <a:gd name="T6" fmla="*/ 960 w 2304"/>
              <a:gd name="T7" fmla="*/ 768 h 864"/>
              <a:gd name="T8" fmla="*/ 1152 w 2304"/>
              <a:gd name="T9" fmla="*/ 864 h 864"/>
              <a:gd name="T10" fmla="*/ 1392 w 2304"/>
              <a:gd name="T11" fmla="*/ 768 h 864"/>
              <a:gd name="T12" fmla="*/ 1584 w 2304"/>
              <a:gd name="T13" fmla="*/ 672 h 864"/>
              <a:gd name="T14" fmla="*/ 1728 w 2304"/>
              <a:gd name="T15" fmla="*/ 624 h 864"/>
              <a:gd name="T16" fmla="*/ 1968 w 2304"/>
              <a:gd name="T17" fmla="*/ 720 h 864"/>
              <a:gd name="T18" fmla="*/ 2304 w 2304"/>
              <a:gd name="T19" fmla="*/ 864 h 86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04" h="864">
                <a:moveTo>
                  <a:pt x="0" y="0"/>
                </a:moveTo>
                <a:cubicBezTo>
                  <a:pt x="96" y="40"/>
                  <a:pt x="192" y="80"/>
                  <a:pt x="288" y="144"/>
                </a:cubicBezTo>
                <a:cubicBezTo>
                  <a:pt x="384" y="208"/>
                  <a:pt x="464" y="280"/>
                  <a:pt x="576" y="384"/>
                </a:cubicBezTo>
                <a:cubicBezTo>
                  <a:pt x="688" y="488"/>
                  <a:pt x="864" y="688"/>
                  <a:pt x="960" y="768"/>
                </a:cubicBezTo>
                <a:cubicBezTo>
                  <a:pt x="1056" y="848"/>
                  <a:pt x="1080" y="864"/>
                  <a:pt x="1152" y="864"/>
                </a:cubicBezTo>
                <a:cubicBezTo>
                  <a:pt x="1224" y="864"/>
                  <a:pt x="1320" y="800"/>
                  <a:pt x="1392" y="768"/>
                </a:cubicBezTo>
                <a:cubicBezTo>
                  <a:pt x="1464" y="736"/>
                  <a:pt x="1528" y="696"/>
                  <a:pt x="1584" y="672"/>
                </a:cubicBezTo>
                <a:cubicBezTo>
                  <a:pt x="1640" y="648"/>
                  <a:pt x="1664" y="616"/>
                  <a:pt x="1728" y="624"/>
                </a:cubicBezTo>
                <a:cubicBezTo>
                  <a:pt x="1792" y="632"/>
                  <a:pt x="1872" y="680"/>
                  <a:pt x="1968" y="720"/>
                </a:cubicBezTo>
                <a:cubicBezTo>
                  <a:pt x="2064" y="760"/>
                  <a:pt x="2184" y="812"/>
                  <a:pt x="2304" y="86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83" name="组合 282"/>
          <p:cNvGrpSpPr/>
          <p:nvPr/>
        </p:nvGrpSpPr>
        <p:grpSpPr>
          <a:xfrm>
            <a:off x="5078039" y="771857"/>
            <a:ext cx="7010182" cy="1008063"/>
            <a:chOff x="2499981" y="4534677"/>
            <a:chExt cx="7720342" cy="1008063"/>
          </a:xfrm>
        </p:grpSpPr>
        <p:grpSp>
          <p:nvGrpSpPr>
            <p:cNvPr id="284" name="组合 283"/>
            <p:cNvGrpSpPr/>
            <p:nvPr/>
          </p:nvGrpSpPr>
          <p:grpSpPr>
            <a:xfrm>
              <a:off x="2562261" y="4534677"/>
              <a:ext cx="7658062" cy="1008063"/>
              <a:chOff x="2562261" y="4534677"/>
              <a:chExt cx="7658062" cy="1008063"/>
            </a:xfrm>
          </p:grpSpPr>
          <p:sp>
            <p:nvSpPr>
              <p:cNvPr id="286" name="Line 92"/>
              <p:cNvSpPr>
                <a:spLocks noChangeShapeType="1"/>
              </p:cNvSpPr>
              <p:nvPr/>
            </p:nvSpPr>
            <p:spPr bwMode="auto">
              <a:xfrm flipH="1">
                <a:off x="2562261" y="5526862"/>
                <a:ext cx="7658062" cy="11077"/>
              </a:xfrm>
              <a:prstGeom prst="line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87" name="Group 98"/>
              <p:cNvGrpSpPr/>
              <p:nvPr/>
            </p:nvGrpSpPr>
            <p:grpSpPr bwMode="auto">
              <a:xfrm>
                <a:off x="7140727" y="4534677"/>
                <a:ext cx="1441451" cy="1008063"/>
                <a:chOff x="4150" y="2154"/>
                <a:chExt cx="908" cy="635"/>
              </a:xfrm>
            </p:grpSpPr>
            <p:sp>
              <p:nvSpPr>
                <p:cNvPr id="335" name="Freeform 99"/>
                <p:cNvSpPr/>
                <p:nvPr/>
              </p:nvSpPr>
              <p:spPr bwMode="auto">
                <a:xfrm>
                  <a:off x="4150" y="266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6" name="Freeform 100"/>
                <p:cNvSpPr/>
                <p:nvPr/>
              </p:nvSpPr>
              <p:spPr bwMode="auto">
                <a:xfrm>
                  <a:off x="4246" y="266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7" name="Freeform 101"/>
                <p:cNvSpPr/>
                <p:nvPr/>
              </p:nvSpPr>
              <p:spPr bwMode="auto">
                <a:xfrm>
                  <a:off x="4342" y="2154"/>
                  <a:ext cx="108" cy="61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38" name="Group 102"/>
                <p:cNvGrpSpPr/>
                <p:nvPr/>
              </p:nvGrpSpPr>
              <p:grpSpPr bwMode="auto">
                <a:xfrm>
                  <a:off x="4457" y="2683"/>
                  <a:ext cx="288" cy="96"/>
                  <a:chOff x="2297" y="2693"/>
                  <a:chExt cx="288" cy="96"/>
                </a:xfrm>
              </p:grpSpPr>
              <p:sp>
                <p:nvSpPr>
                  <p:cNvPr id="342" name="Freeform 103"/>
                  <p:cNvSpPr/>
                  <p:nvPr/>
                </p:nvSpPr>
                <p:spPr bwMode="auto">
                  <a:xfrm>
                    <a:off x="2297" y="2693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43" name="Freeform 104"/>
                  <p:cNvSpPr/>
                  <p:nvPr/>
                </p:nvSpPr>
                <p:spPr bwMode="auto">
                  <a:xfrm>
                    <a:off x="2393" y="2693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44" name="Freeform 105"/>
                  <p:cNvSpPr/>
                  <p:nvPr/>
                </p:nvSpPr>
                <p:spPr bwMode="auto">
                  <a:xfrm>
                    <a:off x="2489" y="2693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39" name="Freeform 106"/>
                <p:cNvSpPr/>
                <p:nvPr/>
              </p:nvSpPr>
              <p:spPr bwMode="auto">
                <a:xfrm>
                  <a:off x="4745" y="2169"/>
                  <a:ext cx="114" cy="62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0" name="Freeform 107"/>
                <p:cNvSpPr/>
                <p:nvPr/>
              </p:nvSpPr>
              <p:spPr bwMode="auto">
                <a:xfrm>
                  <a:off x="4866" y="2693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Freeform 108"/>
                <p:cNvSpPr/>
                <p:nvPr/>
              </p:nvSpPr>
              <p:spPr bwMode="auto">
                <a:xfrm>
                  <a:off x="4962" y="2693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88" name="Freeform 109"/>
              <p:cNvSpPr/>
              <p:nvPr/>
            </p:nvSpPr>
            <p:spPr bwMode="auto">
              <a:xfrm>
                <a:off x="5572162" y="4547410"/>
                <a:ext cx="152400" cy="990601"/>
              </a:xfrm>
              <a:custGeom>
                <a:avLst/>
                <a:gdLst>
                  <a:gd name="T0" fmla="*/ 0 w 192"/>
                  <a:gd name="T1" fmla="*/ 816 h 720"/>
                  <a:gd name="T2" fmla="*/ 24 w 192"/>
                  <a:gd name="T3" fmla="*/ 163 h 720"/>
                  <a:gd name="T4" fmla="*/ 48 w 192"/>
                  <a:gd name="T5" fmla="*/ 0 h 720"/>
                  <a:gd name="T6" fmla="*/ 72 w 192"/>
                  <a:gd name="T7" fmla="*/ 163 h 720"/>
                  <a:gd name="T8" fmla="*/ 96 w 192"/>
                  <a:gd name="T9" fmla="*/ 816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2" h="720">
                    <a:moveTo>
                      <a:pt x="0" y="720"/>
                    </a:moveTo>
                    <a:cubicBezTo>
                      <a:pt x="16" y="492"/>
                      <a:pt x="32" y="264"/>
                      <a:pt x="48" y="144"/>
                    </a:cubicBezTo>
                    <a:cubicBezTo>
                      <a:pt x="64" y="24"/>
                      <a:pt x="80" y="0"/>
                      <a:pt x="96" y="0"/>
                    </a:cubicBezTo>
                    <a:cubicBezTo>
                      <a:pt x="112" y="0"/>
                      <a:pt x="128" y="24"/>
                      <a:pt x="144" y="144"/>
                    </a:cubicBezTo>
                    <a:cubicBezTo>
                      <a:pt x="160" y="264"/>
                      <a:pt x="184" y="624"/>
                      <a:pt x="192" y="720"/>
                    </a:cubicBezTo>
                  </a:path>
                </a:pathLst>
              </a:custGeom>
              <a:noFill/>
              <a:ln w="9525">
                <a:solidFill>
                  <a:srgbClr val="0070C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89" name="Group 110"/>
              <p:cNvGrpSpPr/>
              <p:nvPr/>
            </p:nvGrpSpPr>
            <p:grpSpPr bwMode="auto">
              <a:xfrm>
                <a:off x="5724562" y="5385612"/>
                <a:ext cx="457200" cy="152400"/>
                <a:chOff x="2352" y="2688"/>
                <a:chExt cx="288" cy="96"/>
              </a:xfrm>
            </p:grpSpPr>
            <p:sp>
              <p:nvSpPr>
                <p:cNvPr id="332" name="Freeform 111"/>
                <p:cNvSpPr/>
                <p:nvPr/>
              </p:nvSpPr>
              <p:spPr bwMode="auto">
                <a:xfrm>
                  <a:off x="2352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3" name="Freeform 112"/>
                <p:cNvSpPr/>
                <p:nvPr/>
              </p:nvSpPr>
              <p:spPr bwMode="auto">
                <a:xfrm>
                  <a:off x="2448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4" name="Freeform 113"/>
                <p:cNvSpPr/>
                <p:nvPr/>
              </p:nvSpPr>
              <p:spPr bwMode="auto">
                <a:xfrm>
                  <a:off x="2544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0" name="Group 114"/>
              <p:cNvGrpSpPr/>
              <p:nvPr/>
            </p:nvGrpSpPr>
            <p:grpSpPr bwMode="auto">
              <a:xfrm>
                <a:off x="5114962" y="5385612"/>
                <a:ext cx="457200" cy="152400"/>
                <a:chOff x="2352" y="2688"/>
                <a:chExt cx="288" cy="96"/>
              </a:xfrm>
            </p:grpSpPr>
            <p:sp>
              <p:nvSpPr>
                <p:cNvPr id="329" name="Freeform 115"/>
                <p:cNvSpPr/>
                <p:nvPr/>
              </p:nvSpPr>
              <p:spPr bwMode="auto">
                <a:xfrm>
                  <a:off x="2352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0" name="Freeform 116"/>
                <p:cNvSpPr/>
                <p:nvPr/>
              </p:nvSpPr>
              <p:spPr bwMode="auto">
                <a:xfrm>
                  <a:off x="2448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1" name="Freeform 117"/>
                <p:cNvSpPr/>
                <p:nvPr/>
              </p:nvSpPr>
              <p:spPr bwMode="auto">
                <a:xfrm>
                  <a:off x="2544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1" name="Group 118"/>
              <p:cNvGrpSpPr/>
              <p:nvPr/>
            </p:nvGrpSpPr>
            <p:grpSpPr bwMode="auto">
              <a:xfrm>
                <a:off x="6181765" y="4547412"/>
                <a:ext cx="4006852" cy="990600"/>
                <a:chOff x="3264" y="2160"/>
                <a:chExt cx="2524" cy="624"/>
              </a:xfrm>
            </p:grpSpPr>
            <p:sp>
              <p:nvSpPr>
                <p:cNvPr id="321" name="Freeform 119"/>
                <p:cNvSpPr/>
                <p:nvPr/>
              </p:nvSpPr>
              <p:spPr bwMode="auto">
                <a:xfrm>
                  <a:off x="3264" y="2160"/>
                  <a:ext cx="96" cy="624"/>
                </a:xfrm>
                <a:custGeom>
                  <a:avLst/>
                  <a:gdLst>
                    <a:gd name="T0" fmla="*/ 0 w 192"/>
                    <a:gd name="T1" fmla="*/ 624 h 720"/>
                    <a:gd name="T2" fmla="*/ 24 w 192"/>
                    <a:gd name="T3" fmla="*/ 125 h 720"/>
                    <a:gd name="T4" fmla="*/ 48 w 192"/>
                    <a:gd name="T5" fmla="*/ 0 h 720"/>
                    <a:gd name="T6" fmla="*/ 72 w 192"/>
                    <a:gd name="T7" fmla="*/ 125 h 720"/>
                    <a:gd name="T8" fmla="*/ 96 w 192"/>
                    <a:gd name="T9" fmla="*/ 624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" name="Freeform 120"/>
                <p:cNvSpPr/>
                <p:nvPr/>
              </p:nvSpPr>
              <p:spPr bwMode="auto">
                <a:xfrm>
                  <a:off x="3648" y="2160"/>
                  <a:ext cx="108" cy="624"/>
                </a:xfrm>
                <a:custGeom>
                  <a:avLst/>
                  <a:gdLst>
                    <a:gd name="T0" fmla="*/ 0 w 192"/>
                    <a:gd name="T1" fmla="*/ 288 h 720"/>
                    <a:gd name="T2" fmla="*/ 24 w 192"/>
                    <a:gd name="T3" fmla="*/ 58 h 720"/>
                    <a:gd name="T4" fmla="*/ 48 w 192"/>
                    <a:gd name="T5" fmla="*/ 0 h 720"/>
                    <a:gd name="T6" fmla="*/ 72 w 192"/>
                    <a:gd name="T7" fmla="*/ 58 h 720"/>
                    <a:gd name="T8" fmla="*/ 96 w 192"/>
                    <a:gd name="T9" fmla="*/ 288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" name="Freeform 121"/>
                <p:cNvSpPr/>
                <p:nvPr/>
              </p:nvSpPr>
              <p:spPr bwMode="auto">
                <a:xfrm>
                  <a:off x="5692" y="2676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" name="Freeform 122"/>
                <p:cNvSpPr/>
                <p:nvPr/>
              </p:nvSpPr>
              <p:spPr bwMode="auto">
                <a:xfrm>
                  <a:off x="3766" y="267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25" name="Group 123"/>
                <p:cNvGrpSpPr/>
                <p:nvPr/>
              </p:nvGrpSpPr>
              <p:grpSpPr bwMode="auto">
                <a:xfrm>
                  <a:off x="3360" y="2688"/>
                  <a:ext cx="288" cy="96"/>
                  <a:chOff x="2352" y="2688"/>
                  <a:chExt cx="288" cy="96"/>
                </a:xfrm>
              </p:grpSpPr>
              <p:sp>
                <p:nvSpPr>
                  <p:cNvPr id="326" name="Freeform 124"/>
                  <p:cNvSpPr/>
                  <p:nvPr/>
                </p:nvSpPr>
                <p:spPr bwMode="auto">
                  <a:xfrm>
                    <a:off x="2352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7" name="Freeform 125"/>
                  <p:cNvSpPr/>
                  <p:nvPr/>
                </p:nvSpPr>
                <p:spPr bwMode="auto">
                  <a:xfrm>
                    <a:off x="2448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8" name="Freeform 126"/>
                  <p:cNvSpPr/>
                  <p:nvPr/>
                </p:nvSpPr>
                <p:spPr bwMode="auto">
                  <a:xfrm>
                    <a:off x="25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2" name="Group 127"/>
              <p:cNvGrpSpPr/>
              <p:nvPr/>
            </p:nvGrpSpPr>
            <p:grpSpPr bwMode="auto">
              <a:xfrm flipH="1">
                <a:off x="4048162" y="4547412"/>
                <a:ext cx="1066800" cy="990600"/>
                <a:chOff x="3264" y="2160"/>
                <a:chExt cx="672" cy="624"/>
              </a:xfrm>
            </p:grpSpPr>
            <p:sp>
              <p:nvSpPr>
                <p:cNvPr id="313" name="Freeform 128"/>
                <p:cNvSpPr/>
                <p:nvPr/>
              </p:nvSpPr>
              <p:spPr bwMode="auto">
                <a:xfrm>
                  <a:off x="3264" y="2160"/>
                  <a:ext cx="96" cy="624"/>
                </a:xfrm>
                <a:custGeom>
                  <a:avLst/>
                  <a:gdLst>
                    <a:gd name="T0" fmla="*/ 0 w 192"/>
                    <a:gd name="T1" fmla="*/ 624 h 720"/>
                    <a:gd name="T2" fmla="*/ 24 w 192"/>
                    <a:gd name="T3" fmla="*/ 125 h 720"/>
                    <a:gd name="T4" fmla="*/ 48 w 192"/>
                    <a:gd name="T5" fmla="*/ 0 h 720"/>
                    <a:gd name="T6" fmla="*/ 72 w 192"/>
                    <a:gd name="T7" fmla="*/ 125 h 720"/>
                    <a:gd name="T8" fmla="*/ 96 w 192"/>
                    <a:gd name="T9" fmla="*/ 624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Freeform 129"/>
                <p:cNvSpPr/>
                <p:nvPr/>
              </p:nvSpPr>
              <p:spPr bwMode="auto">
                <a:xfrm>
                  <a:off x="3654" y="2160"/>
                  <a:ext cx="90" cy="624"/>
                </a:xfrm>
                <a:custGeom>
                  <a:avLst/>
                  <a:gdLst>
                    <a:gd name="T0" fmla="*/ 0 w 192"/>
                    <a:gd name="T1" fmla="*/ 288 h 720"/>
                    <a:gd name="T2" fmla="*/ 24 w 192"/>
                    <a:gd name="T3" fmla="*/ 58 h 720"/>
                    <a:gd name="T4" fmla="*/ 48 w 192"/>
                    <a:gd name="T5" fmla="*/ 0 h 720"/>
                    <a:gd name="T6" fmla="*/ 72 w 192"/>
                    <a:gd name="T7" fmla="*/ 58 h 720"/>
                    <a:gd name="T8" fmla="*/ 96 w 192"/>
                    <a:gd name="T9" fmla="*/ 288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5" name="Freeform 130"/>
                <p:cNvSpPr/>
                <p:nvPr/>
              </p:nvSpPr>
              <p:spPr bwMode="auto">
                <a:xfrm>
                  <a:off x="3744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6" name="Freeform 131"/>
                <p:cNvSpPr/>
                <p:nvPr/>
              </p:nvSpPr>
              <p:spPr bwMode="auto">
                <a:xfrm>
                  <a:off x="3840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17" name="Group 132"/>
                <p:cNvGrpSpPr/>
                <p:nvPr/>
              </p:nvGrpSpPr>
              <p:grpSpPr bwMode="auto">
                <a:xfrm>
                  <a:off x="3360" y="2688"/>
                  <a:ext cx="288" cy="96"/>
                  <a:chOff x="2352" y="2688"/>
                  <a:chExt cx="288" cy="96"/>
                </a:xfrm>
              </p:grpSpPr>
              <p:sp>
                <p:nvSpPr>
                  <p:cNvPr id="318" name="Freeform 133"/>
                  <p:cNvSpPr/>
                  <p:nvPr/>
                </p:nvSpPr>
                <p:spPr bwMode="auto">
                  <a:xfrm>
                    <a:off x="2352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9" name="Freeform 134"/>
                  <p:cNvSpPr/>
                  <p:nvPr/>
                </p:nvSpPr>
                <p:spPr bwMode="auto">
                  <a:xfrm>
                    <a:off x="2448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0" name="Freeform 135"/>
                  <p:cNvSpPr/>
                  <p:nvPr/>
                </p:nvSpPr>
                <p:spPr bwMode="auto">
                  <a:xfrm>
                    <a:off x="2544" y="2688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3" name="Group 98"/>
              <p:cNvGrpSpPr/>
              <p:nvPr/>
            </p:nvGrpSpPr>
            <p:grpSpPr bwMode="auto">
              <a:xfrm>
                <a:off x="8591735" y="4558487"/>
                <a:ext cx="1419225" cy="984250"/>
                <a:chOff x="4194" y="2169"/>
                <a:chExt cx="894" cy="620"/>
              </a:xfrm>
            </p:grpSpPr>
            <p:sp>
              <p:nvSpPr>
                <p:cNvPr id="304" name="Freeform 99"/>
                <p:cNvSpPr/>
                <p:nvPr/>
              </p:nvSpPr>
              <p:spPr bwMode="auto">
                <a:xfrm>
                  <a:off x="4194" y="2683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Freeform 100"/>
                <p:cNvSpPr/>
                <p:nvPr/>
              </p:nvSpPr>
              <p:spPr bwMode="auto">
                <a:xfrm>
                  <a:off x="4457" y="2673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6" name="Freeform 101"/>
                <p:cNvSpPr/>
                <p:nvPr/>
              </p:nvSpPr>
              <p:spPr bwMode="auto">
                <a:xfrm>
                  <a:off x="4300" y="2179"/>
                  <a:ext cx="144" cy="61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07" name="Group 102"/>
                <p:cNvGrpSpPr/>
                <p:nvPr/>
              </p:nvGrpSpPr>
              <p:grpSpPr bwMode="auto">
                <a:xfrm>
                  <a:off x="4554" y="2675"/>
                  <a:ext cx="212" cy="104"/>
                  <a:chOff x="2394" y="2685"/>
                  <a:chExt cx="212" cy="104"/>
                </a:xfrm>
              </p:grpSpPr>
              <p:sp>
                <p:nvSpPr>
                  <p:cNvPr id="311" name="Freeform 104"/>
                  <p:cNvSpPr/>
                  <p:nvPr/>
                </p:nvSpPr>
                <p:spPr bwMode="auto">
                  <a:xfrm>
                    <a:off x="2394" y="2685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2" name="Freeform 105"/>
                  <p:cNvSpPr/>
                  <p:nvPr/>
                </p:nvSpPr>
                <p:spPr bwMode="auto">
                  <a:xfrm>
                    <a:off x="2510" y="2693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08" name="Freeform 106"/>
                <p:cNvSpPr/>
                <p:nvPr/>
              </p:nvSpPr>
              <p:spPr bwMode="auto">
                <a:xfrm>
                  <a:off x="4775" y="2169"/>
                  <a:ext cx="114" cy="62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9" name="Freeform 107"/>
                <p:cNvSpPr/>
                <p:nvPr/>
              </p:nvSpPr>
              <p:spPr bwMode="auto">
                <a:xfrm>
                  <a:off x="4896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0" name="Freeform 108"/>
                <p:cNvSpPr/>
                <p:nvPr/>
              </p:nvSpPr>
              <p:spPr bwMode="auto">
                <a:xfrm>
                  <a:off x="4992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4" name="Group 98"/>
              <p:cNvGrpSpPr/>
              <p:nvPr/>
            </p:nvGrpSpPr>
            <p:grpSpPr bwMode="auto">
              <a:xfrm>
                <a:off x="2666569" y="4542612"/>
                <a:ext cx="1371600" cy="992188"/>
                <a:chOff x="4224" y="2164"/>
                <a:chExt cx="864" cy="625"/>
              </a:xfrm>
            </p:grpSpPr>
            <p:sp>
              <p:nvSpPr>
                <p:cNvPr id="295" name="Freeform 99"/>
                <p:cNvSpPr/>
                <p:nvPr/>
              </p:nvSpPr>
              <p:spPr bwMode="auto">
                <a:xfrm>
                  <a:off x="4224" y="267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6" name="Freeform 100"/>
                <p:cNvSpPr/>
                <p:nvPr/>
              </p:nvSpPr>
              <p:spPr bwMode="auto">
                <a:xfrm>
                  <a:off x="4320" y="267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" name="Freeform 101"/>
                <p:cNvSpPr/>
                <p:nvPr/>
              </p:nvSpPr>
              <p:spPr bwMode="auto">
                <a:xfrm>
                  <a:off x="4416" y="2164"/>
                  <a:ext cx="144" cy="61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98" name="Group 102"/>
                <p:cNvGrpSpPr/>
                <p:nvPr/>
              </p:nvGrpSpPr>
              <p:grpSpPr bwMode="auto">
                <a:xfrm>
                  <a:off x="4554" y="2675"/>
                  <a:ext cx="212" cy="104"/>
                  <a:chOff x="2394" y="2685"/>
                  <a:chExt cx="212" cy="104"/>
                </a:xfrm>
              </p:grpSpPr>
              <p:sp>
                <p:nvSpPr>
                  <p:cNvPr id="302" name="Freeform 104"/>
                  <p:cNvSpPr/>
                  <p:nvPr/>
                </p:nvSpPr>
                <p:spPr bwMode="auto">
                  <a:xfrm>
                    <a:off x="2394" y="2685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03" name="Freeform 105"/>
                  <p:cNvSpPr/>
                  <p:nvPr/>
                </p:nvSpPr>
                <p:spPr bwMode="auto">
                  <a:xfrm>
                    <a:off x="2510" y="2693"/>
                    <a:ext cx="96" cy="96"/>
                  </a:xfrm>
                  <a:custGeom>
                    <a:avLst/>
                    <a:gdLst>
                      <a:gd name="T0" fmla="*/ 0 w 96"/>
                      <a:gd name="T1" fmla="*/ 96 h 96"/>
                      <a:gd name="T2" fmla="*/ 48 w 96"/>
                      <a:gd name="T3" fmla="*/ 0 h 96"/>
                      <a:gd name="T4" fmla="*/ 96 w 96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96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48"/>
                          <a:pt x="96" y="96"/>
                        </a:cubicBezTo>
                      </a:path>
                    </a:pathLst>
                  </a:custGeom>
                  <a:noFill/>
                  <a:ln w="9525">
                    <a:solidFill>
                      <a:srgbClr val="0070C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9" name="Freeform 106"/>
                <p:cNvSpPr/>
                <p:nvPr/>
              </p:nvSpPr>
              <p:spPr bwMode="auto">
                <a:xfrm>
                  <a:off x="4875" y="2169"/>
                  <a:ext cx="114" cy="620"/>
                </a:xfrm>
                <a:custGeom>
                  <a:avLst/>
                  <a:gdLst>
                    <a:gd name="T0" fmla="*/ 0 w 192"/>
                    <a:gd name="T1" fmla="*/ 192 h 720"/>
                    <a:gd name="T2" fmla="*/ 24 w 192"/>
                    <a:gd name="T3" fmla="*/ 38 h 720"/>
                    <a:gd name="T4" fmla="*/ 48 w 192"/>
                    <a:gd name="T5" fmla="*/ 0 h 720"/>
                    <a:gd name="T6" fmla="*/ 72 w 192"/>
                    <a:gd name="T7" fmla="*/ 38 h 720"/>
                    <a:gd name="T8" fmla="*/ 96 w 192"/>
                    <a:gd name="T9" fmla="*/ 1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2" h="720">
                      <a:moveTo>
                        <a:pt x="0" y="720"/>
                      </a:moveTo>
                      <a:cubicBezTo>
                        <a:pt x="16" y="492"/>
                        <a:pt x="32" y="264"/>
                        <a:pt x="48" y="144"/>
                      </a:cubicBezTo>
                      <a:cubicBezTo>
                        <a:pt x="64" y="24"/>
                        <a:pt x="80" y="0"/>
                        <a:pt x="96" y="0"/>
                      </a:cubicBezTo>
                      <a:cubicBezTo>
                        <a:pt x="112" y="0"/>
                        <a:pt x="128" y="24"/>
                        <a:pt x="144" y="144"/>
                      </a:cubicBezTo>
                      <a:cubicBezTo>
                        <a:pt x="160" y="264"/>
                        <a:pt x="184" y="624"/>
                        <a:pt x="192" y="720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0" name="Freeform 107"/>
                <p:cNvSpPr/>
                <p:nvPr/>
              </p:nvSpPr>
              <p:spPr bwMode="auto">
                <a:xfrm>
                  <a:off x="4777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Freeform 108"/>
                <p:cNvSpPr/>
                <p:nvPr/>
              </p:nvSpPr>
              <p:spPr bwMode="auto">
                <a:xfrm>
                  <a:off x="4992" y="2688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48 w 96"/>
                    <a:gd name="T3" fmla="*/ 0 h 96"/>
                    <a:gd name="T4" fmla="*/ 96 w 96"/>
                    <a:gd name="T5" fmla="*/ 96 h 9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" h="96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96"/>
                      </a:cubicBezTo>
                    </a:path>
                  </a:pathLst>
                </a:custGeom>
                <a:noFill/>
                <a:ln w="9525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85" name="Freeform 121"/>
            <p:cNvSpPr/>
            <p:nvPr/>
          </p:nvSpPr>
          <p:spPr bwMode="auto">
            <a:xfrm>
              <a:off x="2499981" y="5366525"/>
              <a:ext cx="152400" cy="152400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48"/>
                    <a:pt x="96" y="96"/>
                  </a:cubicBezTo>
                </a:path>
              </a:pathLst>
            </a:custGeom>
            <a:noFill/>
            <a:ln w="9525">
              <a:solidFill>
                <a:srgbClr val="007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45" name="Text Box 1071"/>
          <p:cNvSpPr txBox="1">
            <a:spLocks noChangeArrowheads="1"/>
          </p:cNvSpPr>
          <p:nvPr/>
        </p:nvSpPr>
        <p:spPr bwMode="auto">
          <a:xfrm>
            <a:off x="4436795" y="5704357"/>
            <a:ext cx="935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46" name="Object 1072"/>
          <p:cNvGraphicFramePr>
            <a:graphicFrameLocks noChangeAspect="1"/>
          </p:cNvGraphicFramePr>
          <p:nvPr/>
        </p:nvGraphicFramePr>
        <p:xfrm>
          <a:off x="5875399" y="5088406"/>
          <a:ext cx="182880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891200" imgH="21336000" progId="Equation.DSMT4">
                  <p:embed/>
                </p:oleObj>
              </mc:Choice>
              <mc:Fallback>
                <p:oleObj name="Equation" r:id="rId11" imgW="43891200" imgH="21336000" progId="Equation.DSMT4">
                  <p:embed/>
                  <p:pic>
                    <p:nvPicPr>
                      <p:cNvPr id="346" name="Object 1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99" y="5088406"/>
                        <a:ext cx="182880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" name="Group 1073"/>
          <p:cNvGrpSpPr/>
          <p:nvPr/>
        </p:nvGrpSpPr>
        <p:grpSpPr bwMode="auto">
          <a:xfrm>
            <a:off x="7670428" y="5238420"/>
            <a:ext cx="4681538" cy="523875"/>
            <a:chOff x="2336" y="300"/>
            <a:chExt cx="2949" cy="330"/>
          </a:xfrm>
        </p:grpSpPr>
        <p:sp>
          <p:nvSpPr>
            <p:cNvPr id="348" name="Text Box 1075"/>
            <p:cNvSpPr txBox="1">
              <a:spLocks noChangeArrowheads="1"/>
            </p:cNvSpPr>
            <p:nvPr/>
          </p:nvSpPr>
          <p:spPr bwMode="auto">
            <a:xfrm>
              <a:off x="2336" y="300"/>
              <a:ext cx="29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缺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等偶数级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349" name="Object 1074"/>
            <p:cNvGraphicFramePr>
              <a:graphicFrameLocks noChangeAspect="1"/>
            </p:cNvGraphicFramePr>
            <p:nvPr/>
          </p:nvGraphicFramePr>
          <p:xfrm>
            <a:off x="2879" y="358"/>
            <a:ext cx="139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3035200" imgH="10058400" progId="Equation.DSMT4">
                    <p:embed/>
                  </p:oleObj>
                </mc:Choice>
                <mc:Fallback>
                  <p:oleObj name="Equation" r:id="rId13" imgW="53035200" imgH="10058400" progId="Equation.DSMT4">
                    <p:embed/>
                    <p:pic>
                      <p:nvPicPr>
                        <p:cNvPr id="349" name="Object 10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9" y="358"/>
                          <a:ext cx="139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0" name="Group 1076"/>
          <p:cNvGrpSpPr/>
          <p:nvPr/>
        </p:nvGrpSpPr>
        <p:grpSpPr bwMode="auto">
          <a:xfrm>
            <a:off x="5971147" y="5963914"/>
            <a:ext cx="6043613" cy="889001"/>
            <a:chOff x="751" y="1401"/>
            <a:chExt cx="3807" cy="560"/>
          </a:xfrm>
        </p:grpSpPr>
        <p:sp>
          <p:nvSpPr>
            <p:cNvPr id="351" name="Text Box 1079"/>
            <p:cNvSpPr txBox="1">
              <a:spLocks noChangeArrowheads="1"/>
            </p:cNvSpPr>
            <p:nvPr/>
          </p:nvSpPr>
          <p:spPr bwMode="auto">
            <a:xfrm>
              <a:off x="1837" y="1480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缺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等级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352" name="Object 1077"/>
            <p:cNvGraphicFramePr>
              <a:graphicFrameLocks noChangeAspect="1"/>
            </p:cNvGraphicFramePr>
            <p:nvPr/>
          </p:nvGraphicFramePr>
          <p:xfrm>
            <a:off x="751" y="1401"/>
            <a:ext cx="113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3281600" imgH="21336000" progId="Equation.DSMT4">
                    <p:embed/>
                  </p:oleObj>
                </mc:Choice>
                <mc:Fallback>
                  <p:oleObj name="Equation" r:id="rId15" imgW="43281600" imgH="21336000" progId="Equation.DSMT4">
                    <p:embed/>
                    <p:pic>
                      <p:nvPicPr>
                        <p:cNvPr id="352" name="Object 10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1" y="1401"/>
                          <a:ext cx="113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3" name="Object 1078"/>
            <p:cNvGraphicFramePr>
              <a:graphicFrameLocks noChangeAspect="1"/>
            </p:cNvGraphicFramePr>
            <p:nvPr/>
          </p:nvGraphicFramePr>
          <p:xfrm>
            <a:off x="2295" y="1543"/>
            <a:ext cx="137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52425600" imgH="10058400" progId="Equation.DSMT4">
                    <p:embed/>
                  </p:oleObj>
                </mc:Choice>
                <mc:Fallback>
                  <p:oleObj name="Equation" r:id="rId17" imgW="52425600" imgH="10058400" progId="Equation.DSMT4">
                    <p:embed/>
                    <p:pic>
                      <p:nvPicPr>
                        <p:cNvPr id="353" name="Object 10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1543"/>
                          <a:ext cx="137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4" name="矩形: 圆角 353"/>
          <p:cNvSpPr/>
          <p:nvPr/>
        </p:nvSpPr>
        <p:spPr>
          <a:xfrm>
            <a:off x="4825067" y="405254"/>
            <a:ext cx="7263153" cy="4535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1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82122"/>
              </p:ext>
            </p:extLst>
          </p:nvPr>
        </p:nvGraphicFramePr>
        <p:xfrm>
          <a:off x="942060" y="3301617"/>
          <a:ext cx="2128528" cy="47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20760" imgH="444240" progId="Equation.DSMT4">
                  <p:embed/>
                </p:oleObj>
              </mc:Choice>
              <mc:Fallback>
                <p:oleObj name="Equation" r:id="rId19" imgW="2120760" imgH="444240" progId="Equation.DSMT4">
                  <p:embed/>
                  <p:pic>
                    <p:nvPicPr>
                      <p:cNvPr id="161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060" y="3301617"/>
                        <a:ext cx="2128528" cy="47839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A5831A1-07DB-72F4-A2A5-E981C78C4A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89" y="64760"/>
            <a:ext cx="8705850" cy="6572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FA4DE4-AE66-B31F-62AE-DAFF9EC3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0" y="3181571"/>
            <a:ext cx="11342857" cy="35428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5053E8-67CB-4290-AB78-8B0C5C50EBBE}"/>
              </a:ext>
            </a:extLst>
          </p:cNvPr>
          <p:cNvSpPr txBox="1"/>
          <p:nvPr/>
        </p:nvSpPr>
        <p:spPr>
          <a:xfrm>
            <a:off x="4546473" y="3490412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660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6C31FF-99A7-B380-E217-5E810D8EC597}"/>
              </a:ext>
            </a:extLst>
          </p:cNvPr>
          <p:cNvSpPr txBox="1"/>
          <p:nvPr/>
        </p:nvSpPr>
        <p:spPr>
          <a:xfrm>
            <a:off x="1691561" y="4952999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DD0D9-EE14-6DE3-8F59-3FE4C259DA93}"/>
              </a:ext>
            </a:extLst>
          </p:cNvPr>
          <p:cNvSpPr txBox="1"/>
          <p:nvPr/>
        </p:nvSpPr>
        <p:spPr>
          <a:xfrm>
            <a:off x="3752443" y="4844748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0C07FD-375B-83FC-1AD4-56B8836558ED}"/>
              </a:ext>
            </a:extLst>
          </p:cNvPr>
          <p:cNvSpPr txBox="1"/>
          <p:nvPr/>
        </p:nvSpPr>
        <p:spPr>
          <a:xfrm>
            <a:off x="9839044" y="5755697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C4A561-26B7-8635-F41A-E5E688B7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143" y="1326125"/>
            <a:ext cx="11885714" cy="1761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15A85B-06C2-3704-3797-A8A7AF8BCE9E}"/>
              </a:ext>
            </a:extLst>
          </p:cNvPr>
          <p:cNvSpPr txBox="1"/>
          <p:nvPr/>
        </p:nvSpPr>
        <p:spPr>
          <a:xfrm>
            <a:off x="5475751" y="1754426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A739C7-4C2D-B361-D9F5-3335AC35B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9" y="64760"/>
            <a:ext cx="8705850" cy="6572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752514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2D4510-2865-A292-8E9E-174F7484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652" y="1681572"/>
            <a:ext cx="11200000" cy="1457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BC67B8-1150-B767-1A9F-410A4FCAEAF6}"/>
              </a:ext>
            </a:extLst>
          </p:cNvPr>
          <p:cNvSpPr txBox="1"/>
          <p:nvPr/>
        </p:nvSpPr>
        <p:spPr>
          <a:xfrm>
            <a:off x="6945108" y="2117755"/>
            <a:ext cx="106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F4CBE7-B007-1B43-1765-D7A6D948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302"/>
            <a:ext cx="12192000" cy="5103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350951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EA3E86F-F1D0-5AA0-48F1-07211BDE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655637"/>
            <a:ext cx="9134475" cy="2981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23A06C-7FC5-0F56-ACC5-E9554641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62" y="3614601"/>
            <a:ext cx="8296274" cy="32433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A158CD-1AC5-CF57-44A3-0914DA328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03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98354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72DAE2-5210-E2DF-186F-A5B8E00F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0"/>
            <a:ext cx="7845425" cy="16234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DD0A30-9A92-3448-F875-997F3794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1" y="1417910"/>
            <a:ext cx="7049330" cy="54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6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40742</TotalTime>
  <Words>6116</Words>
  <Application>Microsoft Macintosh PowerPoint</Application>
  <PresentationFormat>宽屏</PresentationFormat>
  <Paragraphs>568</Paragraphs>
  <Slides>103</Slides>
  <Notes>35</Notes>
  <HiddenSlides>0</HiddenSlides>
  <MMClips>8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103</vt:i4>
      </vt:variant>
    </vt:vector>
  </HeadingPairs>
  <TitlesOfParts>
    <vt:vector size="118" baseType="lpstr">
      <vt:lpstr>等线</vt:lpstr>
      <vt:lpstr>黑体</vt:lpstr>
      <vt:lpstr>宋体</vt:lpstr>
      <vt:lpstr>微软雅黑</vt:lpstr>
      <vt:lpstr>Arial</vt:lpstr>
      <vt:lpstr>Calibri</vt:lpstr>
      <vt:lpstr>Cambria Math</vt:lpstr>
      <vt:lpstr>Impact</vt:lpstr>
      <vt:lpstr>Symbol</vt:lpstr>
      <vt:lpstr>Times New Roman</vt:lpstr>
      <vt:lpstr>Wingdings</vt:lpstr>
      <vt:lpstr>Office 主题​​</vt:lpstr>
      <vt:lpstr>Equation</vt:lpstr>
      <vt:lpstr>公式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吕文明</dc:creator>
  <cp:lastModifiedBy>Microsoft Office User</cp:lastModifiedBy>
  <cp:revision>418</cp:revision>
  <dcterms:created xsi:type="dcterms:W3CDTF">2019-06-19T02:08:00Z</dcterms:created>
  <dcterms:modified xsi:type="dcterms:W3CDTF">2023-06-24T10:00:21Z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5B49E7A4E638421C8632B102C4D34114</vt:lpwstr>
  </property>
</Properties>
</file>